
<file path=[Content_Types].xml><?xml version="1.0" encoding="utf-8"?>
<Types xmlns="http://schemas.openxmlformats.org/package/2006/content-types">
  <Default Extension="svg" ContentType="image/svg+xml"/>
  <Default Extension="wmf" ContentType="image/x-wmf"/>
  <Default Extension="png" ContentType="image/png"/>
  <Default Extension="jpg" ContentType="image/jpeg"/>
  <Default Extension="jpeg" ContentType="image/jpeg"/>
  <Default Extension="xml" ContentType="application/xml"/>
  <Default Extension="emf" ContentType="image/x-emf"/>
  <Default Extension="rels" ContentType="application/vnd.openxmlformats-package.relationships+xml"/>
  <Default Extension="bin" ContentType="application/vnd.openxmlformats-officedocument.oleObject"/>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3.xml" ContentType="application/vnd.openxmlformats-officedocument.presentationml.slide+xml"/>
  <Override PartName="/ppt/slides/slide20.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5.xml" ContentType="application/vnd.openxmlformats-officedocument.presentationml.slide+xml"/>
  <Override PartName="/ppt/slides/slide12.xml" ContentType="application/vnd.openxmlformats-officedocument.presentationml.slide+xml"/>
  <Override PartName="/ppt/slides/slide3.xml" ContentType="application/vnd.openxmlformats-officedocument.presentationml.slide+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7.xml" ContentType="application/vnd.openxmlformats-officedocument.presentationml.slideLayout+xml"/>
  <Override PartName="/ppt/slides/slide21.xml" ContentType="application/vnd.openxmlformats-officedocument.presentationml.slide+xml"/>
  <Override PartName="/ppt/slides/slide7.xml" ContentType="application/vnd.openxmlformats-officedocument.presentationml.slide+xml"/>
  <Override PartName="/ppt/slideLayouts/slideLayout13.xml" ContentType="application/vnd.openxmlformats-officedocument.presentationml.slideLayout+xml"/>
  <Override PartName="/ppt/slideLayouts/slideLayout9.xml" ContentType="application/vnd.openxmlformats-officedocument.presentationml.slideLayout+xml"/>
  <Override PartName="/ppt/slides/slide1.xml" ContentType="application/vnd.openxmlformats-officedocument.presentationml.slide+xml"/>
  <Override PartName="/ppt/slideLayouts/slideLayout14.xml" ContentType="application/vnd.openxmlformats-officedocument.presentationml.slideLayout+xml"/>
  <Override PartName="/ppt/slideLayouts/slideLayout8.xml" ContentType="application/vnd.openxmlformats-officedocument.presentationml.slideLayout+xml"/>
  <Override PartName="/ppt/slideLayouts/slideLayout3.xml" ContentType="application/vnd.openxmlformats-officedocument.presentationml.slideLayout+xml"/>
  <Override PartName="/ppt/slides/slide5.xml" ContentType="application/vnd.openxmlformats-officedocument.presentationml.slide+xml"/>
  <Override PartName="/ppt/slideLayouts/slideLayout2.xml" ContentType="application/vnd.openxmlformats-officedocument.presentationml.slideLayout+xml"/>
  <Override PartName="/ppt/slides/slide4.xml" ContentType="application/vnd.openxmlformats-officedocument.presentationml.slide+xml"/>
  <Override PartName="/ppt/slideMasters/slideMaster2.xml" ContentType="application/vnd.openxmlformats-officedocument.presentationml.slideMaster+xml"/>
  <Override PartName="/ppt/slideLayouts/slideLayout12.xml" ContentType="application/vnd.openxmlformats-officedocument.presentationml.slideLayout+xml"/>
  <Override PartName="/ppt/slideLayouts/slideLayout24.xml" ContentType="application/vnd.openxmlformats-officedocument.presentationml.slideLayout+xml"/>
  <Override PartName="/ppt/slideLayouts/slideLayout4.xml" ContentType="application/vnd.openxmlformats-officedocument.presentationml.slideLayout+xml"/>
  <Override PartName="/ppt/slideLayouts/slideLayout7.xml" ContentType="application/vnd.openxmlformats-officedocument.presentationml.slideLayout+xml"/>
  <Override PartName="/ppt/slideLayouts/slideLayout10.xml" ContentType="application/vnd.openxmlformats-officedocument.presentationml.slideLayout+xml"/>
  <Override PartName="/ppt/slides/slide14.xml" ContentType="application/vnd.openxmlformats-officedocument.presentationml.slide+xml"/>
  <Override PartName="/ppt/slideMasters/slideMaster1.xml" ContentType="application/vnd.openxmlformats-officedocument.presentationml.slideMaster+xml"/>
  <Override PartName="/ppt/theme/theme2.xml" ContentType="application/vnd.openxmlformats-officedocument.theme+xml"/>
  <Override PartName="/ppt/slideLayouts/slideLayout15.xml" ContentType="application/vnd.openxmlformats-officedocument.presentationml.slideLayout+xml"/>
  <Override PartName="/ppt/slides/slide6.xml" ContentType="application/vnd.openxmlformats-officedocument.presentationml.slide+xml"/>
  <Override PartName="/docProps/custom.xml" ContentType="application/vnd.openxmlformats-officedocument.custom-properties+xml"/>
  <Override PartName="/ppt/slideLayouts/slideLayout11.xml" ContentType="application/vnd.openxmlformats-officedocument.presentationml.slideLayout+xml"/>
  <Override PartName="/ppt/tableStyles.xml" ContentType="application/vnd.openxmlformats-officedocument.presentationml.tableStyles+xml"/>
  <Override PartName="/ppt/theme/theme1.xml" ContentType="application/vnd.openxmlformats-officedocument.theme+xml"/>
  <Override PartName="/ppt/slides/slide16.xml" ContentType="application/vnd.openxmlformats-officedocument.presentationml.slide+xml"/>
  <Override PartName="/ppt/slideLayouts/slideLayout23.xml" ContentType="application/vnd.openxmlformats-officedocument.presentationml.slideLayout+xml"/>
  <Override PartName="/ppt/slideLayouts/slideLayout1.xml" ContentType="application/vnd.openxmlformats-officedocument.presentationml.slideLayout+xml"/>
  <Override PartName="/ppt/slides/slide2.xml" ContentType="application/vnd.openxmlformats-officedocument.presentationml.slide+xml"/>
  <Override PartName="/ppt/slideLayouts/slideLayout16.xml" ContentType="application/vnd.openxmlformats-officedocument.presentationml.slideLayout+xml"/>
  <Override PartName="/ppt/viewProps.xml" ContentType="application/vnd.openxmlformats-officedocument.presentationml.viewProps+xml"/>
  <Override PartName="/ppt/presProps.xml" ContentType="application/vnd.openxmlformats-officedocument.presentationml.presProps+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docProps/app.xml" ContentType="application/vnd.openxmlformats-officedocument.extended-properties+xml"/>
  <Override PartName="/docProps/core.xml" ContentType="application/vnd.openxmlformats-package.core-properties+xml"/>
  <Override PartName="/ppt/presentation.xml" ContentType="application/vnd.openxmlformats-officedocument.presentationml.presentation.main+xml"/>
  <Override PartName="/ppt/slideLayouts/slideLayout18.xml" ContentType="application/vnd.openxmlformats-officedocument.presentationml.slideLayout+xml"/>
</Types>
</file>

<file path=_rels/.rels><?xml version="1.0" encoding="UTF-8" standalone="yes"?><Relationships xmlns="http://schemas.openxmlformats.org/package/2006/relationships"><Relationship Id="rId3" Type="http://schemas.openxmlformats.org/package/2006/relationships/metadata/core-properties" Target="docProps/core.xml"/><Relationship Id="rId1" Type="http://schemas.openxmlformats.org/officeDocument/2006/relationships/officeDocument" Target="ppt/presentation.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sldMasterIdLst>
    <p:sldMasterId id="2147483648" r:id="rId1"/>
    <p:sldMasterId id="2147483661" r:id="rId2"/>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Lst>
  <p:sldSz cx="12192000" cy="6858000"/>
  <p:notesSz cx="12192000" cy="6858000"/>
  <p:defaultTextStyle>
    <a:defPPr>
      <a:defRPr lang="ru-RU"/>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p:cViewPr varScale="1">
        <p:scale>
          <a:sx n="81" d="100"/>
          <a:sy n="81" d="100"/>
        </p:scale>
        <p:origin x="90" y="576"/>
      </p:cViewPr>
      <p:guideLst>
        <p:guide pos="3840"/>
        <p:guide pos="2160" orient="horz"/>
      </p:guideLst>
    </p:cSldViewPr>
  </p:slideViewPr>
  <p:gridSpacing cx="72008" cy="72008"/>
</p:viewPr>
</file>

<file path=ppt/_rels/presentation.xml.rels><?xml version="1.0" encoding="UTF-8" standalone="yes"?><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theme" Target="theme/theme1.xml"/><Relationship Id="rId4" Type="http://schemas.openxmlformats.org/officeDocument/2006/relationships/theme" Target="theme/theme2.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 Id="rId11" Type="http://schemas.openxmlformats.org/officeDocument/2006/relationships/slide" Target="slides/slide7.xml"/><Relationship Id="rId12" Type="http://schemas.openxmlformats.org/officeDocument/2006/relationships/slide" Target="slides/slide8.xml"/><Relationship Id="rId13" Type="http://schemas.openxmlformats.org/officeDocument/2006/relationships/slide" Target="slides/slide9.xml"/><Relationship Id="rId14" Type="http://schemas.openxmlformats.org/officeDocument/2006/relationships/slide" Target="slides/slide10.xml"/><Relationship Id="rId15" Type="http://schemas.openxmlformats.org/officeDocument/2006/relationships/slide" Target="slides/slide11.xml"/><Relationship Id="rId16" Type="http://schemas.openxmlformats.org/officeDocument/2006/relationships/slide" Target="slides/slide12.xml"/><Relationship Id="rId17" Type="http://schemas.openxmlformats.org/officeDocument/2006/relationships/slide" Target="slides/slide13.xml"/><Relationship Id="rId18" Type="http://schemas.openxmlformats.org/officeDocument/2006/relationships/slide" Target="slides/slide14.xml"/><Relationship Id="rId19" Type="http://schemas.openxmlformats.org/officeDocument/2006/relationships/slide" Target="slides/slide15.xml"/><Relationship Id="rId20" Type="http://schemas.openxmlformats.org/officeDocument/2006/relationships/slide" Target="slides/slide16.xml"/><Relationship Id="rId21" Type="http://schemas.openxmlformats.org/officeDocument/2006/relationships/slide" Target="slides/slide17.xml"/><Relationship Id="rId22" Type="http://schemas.openxmlformats.org/officeDocument/2006/relationships/slide" Target="slides/slide18.xml"/><Relationship Id="rId23" Type="http://schemas.openxmlformats.org/officeDocument/2006/relationships/slide" Target="slides/slide19.xml"/><Relationship Id="rId24" Type="http://schemas.openxmlformats.org/officeDocument/2006/relationships/slide" Target="slides/slide20.xml"/><Relationship Id="rId25" Type="http://schemas.openxmlformats.org/officeDocument/2006/relationships/slide" Target="slides/slide21.xml"/><Relationship Id="rId26" Type="http://schemas.openxmlformats.org/officeDocument/2006/relationships/presProps" Target="presProps.xml" /><Relationship Id="rId27" Type="http://schemas.openxmlformats.org/officeDocument/2006/relationships/tableStyles" Target="tableStyles.xml" /><Relationship Id="rId28" Type="http://schemas.openxmlformats.org/officeDocument/2006/relationships/viewProps" Target="viewProps.xml" /></Relationships>
</file>

<file path=ppt/slideLayouts/_rels/slideLayout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blank" userDrawn="1">
  <p:cSld name="Blank Slide">
    <p:spTree>
      <p:nvGrpSpPr>
        <p:cNvPr id="1" name=""/>
        <p:cNvGrpSpPr/>
        <p:nvPr/>
      </p:nvGrpSpPr>
      <p:grpSpPr bwMode="auto">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objOverTx" userDrawn="1">
  <p:cSld name="Title, Content over Content">
    <p:spTree>
      <p:nvGrpSpPr>
        <p:cNvPr id="1" name=""/>
        <p:cNvGrpSpPr/>
        <p:nvPr/>
      </p:nvGrpSpPr>
      <p:grpSpPr bwMode="auto">
        <a:xfrm>
          <a:off x="0" y="0"/>
          <a:ext cx="0" cy="0"/>
          <a:chOff x="0" y="0"/>
          <a:chExt cx="0" cy="0"/>
        </a:xfrm>
      </p:grpSpPr>
      <p:sp>
        <p:nvSpPr>
          <p:cNvPr id="29" name="PlaceHolder 1"/>
          <p:cNvSpPr>
            <a:spLocks noGrp="1"/>
          </p:cNvSpPr>
          <p:nvPr>
            <p:ph type="title"/>
          </p:nvPr>
        </p:nvSpPr>
        <p:spPr bwMode="auto">
          <a:xfrm>
            <a:off x="609480" y="221040"/>
            <a:ext cx="10972440" cy="1250280"/>
          </a:xfrm>
          <a:prstGeom prst="rect">
            <a:avLst/>
          </a:prstGeom>
          <a:noFill/>
          <a:ln w="0">
            <a:noFill/>
          </a:ln>
        </p:spPr>
        <p:txBody>
          <a:bodyPr lIns="0" tIns="0" rIns="0" bIns="0" anchor="ctr">
            <a:noAutofit/>
          </a:bodyPr>
          <a:lstStyle/>
          <a:p>
            <a:pPr indent="0" algn="ctr">
              <a:buNone/>
              <a:defRPr/>
            </a:pPr>
            <a:endParaRPr lang="ru-RU" sz="4400" b="0" strike="noStrike" spc="-1">
              <a:solidFill>
                <a:srgbClr val="000000"/>
              </a:solidFill>
              <a:latin typeface="Arial"/>
            </a:endParaRPr>
          </a:p>
        </p:txBody>
      </p:sp>
      <p:sp>
        <p:nvSpPr>
          <p:cNvPr id="30" name="PlaceHolder 2"/>
          <p:cNvSpPr>
            <a:spLocks noGrp="1"/>
          </p:cNvSpPr>
          <p:nvPr>
            <p:ph/>
          </p:nvPr>
        </p:nvSpPr>
        <p:spPr bwMode="auto">
          <a:xfrm>
            <a:off x="609480" y="1604520"/>
            <a:ext cx="10972440"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31" name="PlaceHolder 3"/>
          <p:cNvSpPr>
            <a:spLocks noGrp="1"/>
          </p:cNvSpPr>
          <p:nvPr>
            <p:ph/>
          </p:nvPr>
        </p:nvSpPr>
        <p:spPr bwMode="auto">
          <a:xfrm>
            <a:off x="609480" y="3682080"/>
            <a:ext cx="10972440"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fourObj" userDrawn="1">
  <p:cSld name="Title, 4 Content">
    <p:spTree>
      <p:nvGrpSpPr>
        <p:cNvPr id="1" name=""/>
        <p:cNvGrpSpPr/>
        <p:nvPr/>
      </p:nvGrpSpPr>
      <p:grpSpPr bwMode="auto">
        <a:xfrm>
          <a:off x="0" y="0"/>
          <a:ext cx="0" cy="0"/>
          <a:chOff x="0" y="0"/>
          <a:chExt cx="0" cy="0"/>
        </a:xfrm>
      </p:grpSpPr>
      <p:sp>
        <p:nvSpPr>
          <p:cNvPr id="32" name="PlaceHolder 1"/>
          <p:cNvSpPr>
            <a:spLocks noGrp="1"/>
          </p:cNvSpPr>
          <p:nvPr>
            <p:ph type="title"/>
          </p:nvPr>
        </p:nvSpPr>
        <p:spPr bwMode="auto">
          <a:xfrm>
            <a:off x="609480" y="221040"/>
            <a:ext cx="10972440" cy="1250280"/>
          </a:xfrm>
          <a:prstGeom prst="rect">
            <a:avLst/>
          </a:prstGeom>
          <a:noFill/>
          <a:ln w="0">
            <a:noFill/>
          </a:ln>
        </p:spPr>
        <p:txBody>
          <a:bodyPr lIns="0" tIns="0" rIns="0" bIns="0" anchor="ctr">
            <a:noAutofit/>
          </a:bodyPr>
          <a:lstStyle/>
          <a:p>
            <a:pPr indent="0" algn="ctr">
              <a:buNone/>
              <a:defRPr/>
            </a:pPr>
            <a:endParaRPr lang="ru-RU" sz="4400" b="0" strike="noStrike" spc="-1">
              <a:solidFill>
                <a:srgbClr val="000000"/>
              </a:solidFill>
              <a:latin typeface="Arial"/>
            </a:endParaRPr>
          </a:p>
        </p:txBody>
      </p:sp>
      <p:sp>
        <p:nvSpPr>
          <p:cNvPr id="33" name="PlaceHolder 2"/>
          <p:cNvSpPr>
            <a:spLocks noGrp="1"/>
          </p:cNvSpPr>
          <p:nvPr>
            <p:ph/>
          </p:nvPr>
        </p:nvSpPr>
        <p:spPr bwMode="auto">
          <a:xfrm>
            <a:off x="609480" y="1604520"/>
            <a:ext cx="5354280"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34" name="PlaceHolder 3"/>
          <p:cNvSpPr>
            <a:spLocks noGrp="1"/>
          </p:cNvSpPr>
          <p:nvPr>
            <p:ph/>
          </p:nvPr>
        </p:nvSpPr>
        <p:spPr bwMode="auto">
          <a:xfrm>
            <a:off x="6231960" y="1604520"/>
            <a:ext cx="5354280"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35" name="PlaceHolder 4"/>
          <p:cNvSpPr>
            <a:spLocks noGrp="1"/>
          </p:cNvSpPr>
          <p:nvPr>
            <p:ph/>
          </p:nvPr>
        </p:nvSpPr>
        <p:spPr bwMode="auto">
          <a:xfrm>
            <a:off x="609480" y="3682080"/>
            <a:ext cx="5354280"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36" name="PlaceHolder 5"/>
          <p:cNvSpPr>
            <a:spLocks noGrp="1"/>
          </p:cNvSpPr>
          <p:nvPr>
            <p:ph/>
          </p:nvPr>
        </p:nvSpPr>
        <p:spPr bwMode="auto">
          <a:xfrm>
            <a:off x="6231960" y="3682080"/>
            <a:ext cx="5354280"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blank" userDrawn="1">
  <p:cSld name="Title, 6 Content">
    <p:spTree>
      <p:nvGrpSpPr>
        <p:cNvPr id="1" name=""/>
        <p:cNvGrpSpPr/>
        <p:nvPr/>
      </p:nvGrpSpPr>
      <p:grpSpPr bwMode="auto">
        <a:xfrm>
          <a:off x="0" y="0"/>
          <a:ext cx="0" cy="0"/>
          <a:chOff x="0" y="0"/>
          <a:chExt cx="0" cy="0"/>
        </a:xfrm>
      </p:grpSpPr>
      <p:sp>
        <p:nvSpPr>
          <p:cNvPr id="37" name="PlaceHolder 1"/>
          <p:cNvSpPr>
            <a:spLocks noGrp="1"/>
          </p:cNvSpPr>
          <p:nvPr>
            <p:ph type="title"/>
          </p:nvPr>
        </p:nvSpPr>
        <p:spPr bwMode="auto">
          <a:xfrm>
            <a:off x="609480" y="221040"/>
            <a:ext cx="10972440" cy="1250280"/>
          </a:xfrm>
          <a:prstGeom prst="rect">
            <a:avLst/>
          </a:prstGeom>
          <a:noFill/>
          <a:ln w="0">
            <a:noFill/>
          </a:ln>
        </p:spPr>
        <p:txBody>
          <a:bodyPr lIns="0" tIns="0" rIns="0" bIns="0" anchor="ctr">
            <a:noAutofit/>
          </a:bodyPr>
          <a:lstStyle/>
          <a:p>
            <a:pPr indent="0" algn="ctr">
              <a:buNone/>
              <a:defRPr/>
            </a:pPr>
            <a:endParaRPr lang="ru-RU" sz="4400" b="0" strike="noStrike" spc="-1">
              <a:solidFill>
                <a:srgbClr val="000000"/>
              </a:solidFill>
              <a:latin typeface="Arial"/>
            </a:endParaRPr>
          </a:p>
        </p:txBody>
      </p:sp>
      <p:sp>
        <p:nvSpPr>
          <p:cNvPr id="38" name="PlaceHolder 2"/>
          <p:cNvSpPr>
            <a:spLocks noGrp="1"/>
          </p:cNvSpPr>
          <p:nvPr>
            <p:ph/>
          </p:nvPr>
        </p:nvSpPr>
        <p:spPr bwMode="auto">
          <a:xfrm>
            <a:off x="609480" y="1604520"/>
            <a:ext cx="3533040" cy="1896840"/>
          </a:xfrm>
          <a:prstGeom prst="rect">
            <a:avLst/>
          </a:prstGeom>
          <a:noFill/>
          <a:ln w="0">
            <a:noFill/>
          </a:ln>
        </p:spPr>
        <p:txBody>
          <a:bodyPr lIns="0" tIns="0" rIns="0" bIns="0" anchor="t">
            <a:normAutofit fontScale="91000"/>
          </a:bodyPr>
          <a:lstStyle/>
          <a:p>
            <a:pPr indent="0">
              <a:spcBef>
                <a:spcPts val="1417"/>
              </a:spcBef>
              <a:buNone/>
              <a:defRPr/>
            </a:pPr>
            <a:endParaRPr lang="ru-RU" sz="3200" b="0" strike="noStrike" spc="-1">
              <a:solidFill>
                <a:srgbClr val="000000"/>
              </a:solidFill>
              <a:latin typeface="Arial"/>
            </a:endParaRPr>
          </a:p>
        </p:txBody>
      </p:sp>
      <p:sp>
        <p:nvSpPr>
          <p:cNvPr id="39" name="PlaceHolder 3"/>
          <p:cNvSpPr>
            <a:spLocks noGrp="1"/>
          </p:cNvSpPr>
          <p:nvPr>
            <p:ph/>
          </p:nvPr>
        </p:nvSpPr>
        <p:spPr bwMode="auto">
          <a:xfrm>
            <a:off x="4319640" y="1604520"/>
            <a:ext cx="3533040" cy="1896840"/>
          </a:xfrm>
          <a:prstGeom prst="rect">
            <a:avLst/>
          </a:prstGeom>
          <a:noFill/>
          <a:ln w="0">
            <a:noFill/>
          </a:ln>
        </p:spPr>
        <p:txBody>
          <a:bodyPr lIns="0" tIns="0" rIns="0" bIns="0" anchor="t">
            <a:normAutofit fontScale="91000"/>
          </a:bodyPr>
          <a:lstStyle/>
          <a:p>
            <a:pPr indent="0">
              <a:spcBef>
                <a:spcPts val="1417"/>
              </a:spcBef>
              <a:buNone/>
              <a:defRPr/>
            </a:pPr>
            <a:endParaRPr lang="ru-RU" sz="3200" b="0" strike="noStrike" spc="-1">
              <a:solidFill>
                <a:srgbClr val="000000"/>
              </a:solidFill>
              <a:latin typeface="Arial"/>
            </a:endParaRPr>
          </a:p>
        </p:txBody>
      </p:sp>
      <p:sp>
        <p:nvSpPr>
          <p:cNvPr id="40" name="PlaceHolder 4"/>
          <p:cNvSpPr>
            <a:spLocks noGrp="1"/>
          </p:cNvSpPr>
          <p:nvPr>
            <p:ph/>
          </p:nvPr>
        </p:nvSpPr>
        <p:spPr bwMode="auto">
          <a:xfrm>
            <a:off x="8029800" y="1604520"/>
            <a:ext cx="3533040" cy="1896840"/>
          </a:xfrm>
          <a:prstGeom prst="rect">
            <a:avLst/>
          </a:prstGeom>
          <a:noFill/>
          <a:ln w="0">
            <a:noFill/>
          </a:ln>
        </p:spPr>
        <p:txBody>
          <a:bodyPr lIns="0" tIns="0" rIns="0" bIns="0" anchor="t">
            <a:normAutofit fontScale="91000"/>
          </a:bodyPr>
          <a:lstStyle/>
          <a:p>
            <a:pPr indent="0">
              <a:spcBef>
                <a:spcPts val="1417"/>
              </a:spcBef>
              <a:buNone/>
              <a:defRPr/>
            </a:pPr>
            <a:endParaRPr lang="ru-RU" sz="3200" b="0" strike="noStrike" spc="-1">
              <a:solidFill>
                <a:srgbClr val="000000"/>
              </a:solidFill>
              <a:latin typeface="Arial"/>
            </a:endParaRPr>
          </a:p>
        </p:txBody>
      </p:sp>
      <p:sp>
        <p:nvSpPr>
          <p:cNvPr id="41" name="PlaceHolder 5"/>
          <p:cNvSpPr>
            <a:spLocks noGrp="1"/>
          </p:cNvSpPr>
          <p:nvPr>
            <p:ph/>
          </p:nvPr>
        </p:nvSpPr>
        <p:spPr bwMode="auto">
          <a:xfrm>
            <a:off x="609480" y="3682080"/>
            <a:ext cx="3533040" cy="1896840"/>
          </a:xfrm>
          <a:prstGeom prst="rect">
            <a:avLst/>
          </a:prstGeom>
          <a:noFill/>
          <a:ln w="0">
            <a:noFill/>
          </a:ln>
        </p:spPr>
        <p:txBody>
          <a:bodyPr lIns="0" tIns="0" rIns="0" bIns="0" anchor="t">
            <a:normAutofit fontScale="91000"/>
          </a:bodyPr>
          <a:lstStyle/>
          <a:p>
            <a:pPr indent="0">
              <a:spcBef>
                <a:spcPts val="1417"/>
              </a:spcBef>
              <a:buNone/>
              <a:defRPr/>
            </a:pPr>
            <a:endParaRPr lang="ru-RU" sz="3200" b="0" strike="noStrike" spc="-1">
              <a:solidFill>
                <a:srgbClr val="000000"/>
              </a:solidFill>
              <a:latin typeface="Arial"/>
            </a:endParaRPr>
          </a:p>
        </p:txBody>
      </p:sp>
      <p:sp>
        <p:nvSpPr>
          <p:cNvPr id="42" name="PlaceHolder 6"/>
          <p:cNvSpPr>
            <a:spLocks noGrp="1"/>
          </p:cNvSpPr>
          <p:nvPr>
            <p:ph/>
          </p:nvPr>
        </p:nvSpPr>
        <p:spPr bwMode="auto">
          <a:xfrm>
            <a:off x="4319640" y="3682080"/>
            <a:ext cx="3533040" cy="1896840"/>
          </a:xfrm>
          <a:prstGeom prst="rect">
            <a:avLst/>
          </a:prstGeom>
          <a:noFill/>
          <a:ln w="0">
            <a:noFill/>
          </a:ln>
        </p:spPr>
        <p:txBody>
          <a:bodyPr lIns="0" tIns="0" rIns="0" bIns="0" anchor="t">
            <a:normAutofit fontScale="91000"/>
          </a:bodyPr>
          <a:lstStyle/>
          <a:p>
            <a:pPr indent="0">
              <a:spcBef>
                <a:spcPts val="1417"/>
              </a:spcBef>
              <a:buNone/>
              <a:defRPr/>
            </a:pPr>
            <a:endParaRPr lang="ru-RU" sz="3200" b="0" strike="noStrike" spc="-1">
              <a:solidFill>
                <a:srgbClr val="000000"/>
              </a:solidFill>
              <a:latin typeface="Arial"/>
            </a:endParaRPr>
          </a:p>
        </p:txBody>
      </p:sp>
      <p:sp>
        <p:nvSpPr>
          <p:cNvPr id="43" name="PlaceHolder 7"/>
          <p:cNvSpPr>
            <a:spLocks noGrp="1"/>
          </p:cNvSpPr>
          <p:nvPr>
            <p:ph/>
          </p:nvPr>
        </p:nvSpPr>
        <p:spPr bwMode="auto">
          <a:xfrm>
            <a:off x="8029800" y="3682080"/>
            <a:ext cx="3533040" cy="1896840"/>
          </a:xfrm>
          <a:prstGeom prst="rect">
            <a:avLst/>
          </a:prstGeom>
          <a:noFill/>
          <a:ln w="0">
            <a:noFill/>
          </a:ln>
        </p:spPr>
        <p:txBody>
          <a:bodyPr lIns="0" tIns="0" rIns="0" bIns="0" anchor="t">
            <a:normAutofit fontScale="91000"/>
          </a:bodyPr>
          <a:lstStyle/>
          <a:p>
            <a:pPr indent="0">
              <a:spcBef>
                <a:spcPts val="1417"/>
              </a:spcBef>
              <a:buNone/>
              <a:defRPr/>
            </a:pPr>
            <a:endParaRPr lang="ru-RU" sz="3200" b="0" strike="noStrike" spc="-1">
              <a:solidFill>
                <a:srgbClr val="000000"/>
              </a:solidFill>
              <a:latin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blank" userDrawn="1">
  <p:cSld name="Blank Slide">
    <p:spTree>
      <p:nvGrpSpPr>
        <p:cNvPr id="1" name=""/>
        <p:cNvGrpSpPr/>
        <p:nvPr/>
      </p:nvGrpSpPr>
      <p:grpSpPr bwMode="auto">
        <a:xfrm>
          <a:off x="0" y="0"/>
          <a:ext cx="0" cy="0"/>
          <a:chOff x="0" y="0"/>
          <a:chExt cx="0" cy="0"/>
        </a:xfrm>
      </p:grpSpPr>
      <p:sp>
        <p:nvSpPr>
          <p:cNvPr id="2" name="PlaceHolder 1"/>
          <p:cNvSpPr>
            <a:spLocks noGrp="1"/>
          </p:cNvSpPr>
          <p:nvPr>
            <p:ph type="sldNum" idx="1"/>
          </p:nvPr>
        </p:nvSpPr>
        <p:spPr bwMode="auto"/>
        <p:txBody>
          <a:bodyPr/>
          <a:lstStyle/>
          <a:p>
            <a:pPr>
              <a:defRPr/>
            </a:pPr>
            <a:fld id="{5E8BCB10-7DA5-4164-9DBC-DE5BF1C291DE}" type="slidenum">
              <a:rPr/>
              <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x" userDrawn="1">
  <p:cSld name="Title Slide">
    <p:spTree>
      <p:nvGrpSpPr>
        <p:cNvPr id="1" name=""/>
        <p:cNvGrpSpPr/>
        <p:nvPr/>
      </p:nvGrpSpPr>
      <p:grpSpPr bwMode="auto">
        <a:xfrm>
          <a:off x="0" y="0"/>
          <a:ext cx="0" cy="0"/>
          <a:chOff x="0" y="0"/>
          <a:chExt cx="0" cy="0"/>
        </a:xfrm>
      </p:grpSpPr>
      <p:sp>
        <p:nvSpPr>
          <p:cNvPr id="52" name="PlaceHolder 1"/>
          <p:cNvSpPr>
            <a:spLocks noGrp="1"/>
          </p:cNvSpPr>
          <p:nvPr>
            <p:ph type="title"/>
          </p:nvPr>
        </p:nvSpPr>
        <p:spPr bwMode="auto">
          <a:xfrm>
            <a:off x="609480" y="221040"/>
            <a:ext cx="10972440" cy="1250279"/>
          </a:xfrm>
          <a:prstGeom prst="rect">
            <a:avLst/>
          </a:prstGeom>
          <a:noFill/>
          <a:ln w="0">
            <a:noFill/>
          </a:ln>
        </p:spPr>
        <p:txBody>
          <a:bodyPr lIns="0" tIns="0" rIns="0" bIns="0" anchor="ctr">
            <a:noAutofit/>
          </a:bodyPr>
          <a:lstStyle/>
          <a:p>
            <a:pPr indent="0" algn="ctr">
              <a:buNone/>
              <a:defRPr/>
            </a:pPr>
            <a:endParaRPr lang="ru-RU" sz="4400" b="0" strike="noStrike" spc="-1">
              <a:solidFill>
                <a:srgbClr val="000000"/>
              </a:solidFill>
              <a:latin typeface="Arial"/>
            </a:endParaRPr>
          </a:p>
        </p:txBody>
      </p:sp>
      <p:sp>
        <p:nvSpPr>
          <p:cNvPr id="53" name="PlaceHolder 2"/>
          <p:cNvSpPr>
            <a:spLocks noGrp="1"/>
          </p:cNvSpPr>
          <p:nvPr>
            <p:ph type="subTitle"/>
          </p:nvPr>
        </p:nvSpPr>
        <p:spPr bwMode="auto">
          <a:xfrm>
            <a:off x="609480" y="1604520"/>
            <a:ext cx="10972440" cy="3977280"/>
          </a:xfrm>
          <a:prstGeom prst="rect">
            <a:avLst/>
          </a:prstGeom>
          <a:noFill/>
          <a:ln w="0">
            <a:noFill/>
          </a:ln>
        </p:spPr>
        <p:txBody>
          <a:bodyPr lIns="0" tIns="0" rIns="0" bIns="0" anchor="ctr">
            <a:noAutofit/>
          </a:bodyPr>
          <a:lstStyle/>
          <a:p>
            <a:pPr indent="0" algn="ctr">
              <a:buNone/>
              <a:defRPr/>
            </a:pPr>
            <a:endParaRPr lang="ru-RU" sz="3200" b="0" strike="noStrike" spc="-1">
              <a:solidFill>
                <a:srgbClr val="000000"/>
              </a:solidFill>
              <a:latin typeface="Arial"/>
            </a:endParaRPr>
          </a:p>
        </p:txBody>
      </p:sp>
      <p:sp>
        <p:nvSpPr>
          <p:cNvPr id="4" name="PlaceHolder 3"/>
          <p:cNvSpPr>
            <a:spLocks noGrp="1"/>
          </p:cNvSpPr>
          <p:nvPr>
            <p:ph type="sldNum" idx="1"/>
          </p:nvPr>
        </p:nvSpPr>
        <p:spPr bwMode="auto"/>
        <p:txBody>
          <a:bodyPr/>
          <a:lstStyle/>
          <a:p>
            <a:pPr>
              <a:defRPr/>
            </a:pPr>
            <a:fld id="{EE1A6551-3345-468F-BD82-E211C66444D4}" type="slidenum">
              <a:rPr/>
              <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obj" userDrawn="1">
  <p:cSld name="Title, Content">
    <p:spTree>
      <p:nvGrpSpPr>
        <p:cNvPr id="1" name=""/>
        <p:cNvGrpSpPr/>
        <p:nvPr/>
      </p:nvGrpSpPr>
      <p:grpSpPr bwMode="auto">
        <a:xfrm>
          <a:off x="0" y="0"/>
          <a:ext cx="0" cy="0"/>
          <a:chOff x="0" y="0"/>
          <a:chExt cx="0" cy="0"/>
        </a:xfrm>
      </p:grpSpPr>
      <p:sp>
        <p:nvSpPr>
          <p:cNvPr id="54" name="PlaceHolder 1"/>
          <p:cNvSpPr>
            <a:spLocks noGrp="1"/>
          </p:cNvSpPr>
          <p:nvPr>
            <p:ph type="title"/>
          </p:nvPr>
        </p:nvSpPr>
        <p:spPr bwMode="auto">
          <a:xfrm>
            <a:off x="609480" y="221040"/>
            <a:ext cx="10972440" cy="1250279"/>
          </a:xfrm>
          <a:prstGeom prst="rect">
            <a:avLst/>
          </a:prstGeom>
          <a:noFill/>
          <a:ln w="0">
            <a:noFill/>
          </a:ln>
        </p:spPr>
        <p:txBody>
          <a:bodyPr lIns="0" tIns="0" rIns="0" bIns="0" anchor="ctr">
            <a:noAutofit/>
          </a:bodyPr>
          <a:lstStyle/>
          <a:p>
            <a:pPr indent="0" algn="ctr">
              <a:buNone/>
              <a:defRPr/>
            </a:pPr>
            <a:endParaRPr lang="ru-RU" sz="4400" b="0" strike="noStrike" spc="-1">
              <a:solidFill>
                <a:srgbClr val="000000"/>
              </a:solidFill>
              <a:latin typeface="Arial"/>
            </a:endParaRPr>
          </a:p>
        </p:txBody>
      </p:sp>
      <p:sp>
        <p:nvSpPr>
          <p:cNvPr id="55" name="PlaceHolder 2"/>
          <p:cNvSpPr>
            <a:spLocks noGrp="1"/>
          </p:cNvSpPr>
          <p:nvPr>
            <p:ph/>
          </p:nvPr>
        </p:nvSpPr>
        <p:spPr bwMode="auto">
          <a:xfrm>
            <a:off x="609480" y="1604520"/>
            <a:ext cx="10972440" cy="397728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4" name="PlaceHolder 3"/>
          <p:cNvSpPr>
            <a:spLocks noGrp="1"/>
          </p:cNvSpPr>
          <p:nvPr>
            <p:ph type="sldNum" idx="1"/>
          </p:nvPr>
        </p:nvSpPr>
        <p:spPr bwMode="auto"/>
        <p:txBody>
          <a:bodyPr/>
          <a:lstStyle/>
          <a:p>
            <a:pPr>
              <a:defRPr/>
            </a:pPr>
            <a:fld id="{36454827-9D04-47F5-B335-68AB91079930}" type="slidenum">
              <a:rPr/>
              <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woObj" userDrawn="1">
  <p:cSld name="Title, 2 Content">
    <p:spTree>
      <p:nvGrpSpPr>
        <p:cNvPr id="1" name=""/>
        <p:cNvGrpSpPr/>
        <p:nvPr/>
      </p:nvGrpSpPr>
      <p:grpSpPr bwMode="auto">
        <a:xfrm>
          <a:off x="0" y="0"/>
          <a:ext cx="0" cy="0"/>
          <a:chOff x="0" y="0"/>
          <a:chExt cx="0" cy="0"/>
        </a:xfrm>
      </p:grpSpPr>
      <p:sp>
        <p:nvSpPr>
          <p:cNvPr id="56" name="PlaceHolder 1"/>
          <p:cNvSpPr>
            <a:spLocks noGrp="1"/>
          </p:cNvSpPr>
          <p:nvPr>
            <p:ph type="title"/>
          </p:nvPr>
        </p:nvSpPr>
        <p:spPr bwMode="auto">
          <a:xfrm>
            <a:off x="609480" y="221040"/>
            <a:ext cx="10972440" cy="1250279"/>
          </a:xfrm>
          <a:prstGeom prst="rect">
            <a:avLst/>
          </a:prstGeom>
          <a:noFill/>
          <a:ln w="0">
            <a:noFill/>
          </a:ln>
        </p:spPr>
        <p:txBody>
          <a:bodyPr lIns="0" tIns="0" rIns="0" bIns="0" anchor="ctr">
            <a:noAutofit/>
          </a:bodyPr>
          <a:lstStyle/>
          <a:p>
            <a:pPr indent="0" algn="ctr">
              <a:buNone/>
              <a:defRPr/>
            </a:pPr>
            <a:endParaRPr lang="ru-RU" sz="4400" b="0" strike="noStrike" spc="-1">
              <a:solidFill>
                <a:srgbClr val="000000"/>
              </a:solidFill>
              <a:latin typeface="Arial"/>
            </a:endParaRPr>
          </a:p>
        </p:txBody>
      </p:sp>
      <p:sp>
        <p:nvSpPr>
          <p:cNvPr id="57" name="PlaceHolder 2"/>
          <p:cNvSpPr>
            <a:spLocks noGrp="1"/>
          </p:cNvSpPr>
          <p:nvPr>
            <p:ph/>
          </p:nvPr>
        </p:nvSpPr>
        <p:spPr bwMode="auto">
          <a:xfrm>
            <a:off x="609480" y="1604520"/>
            <a:ext cx="5354279" cy="397728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58" name="PlaceHolder 3"/>
          <p:cNvSpPr>
            <a:spLocks noGrp="1"/>
          </p:cNvSpPr>
          <p:nvPr>
            <p:ph/>
          </p:nvPr>
        </p:nvSpPr>
        <p:spPr bwMode="auto">
          <a:xfrm>
            <a:off x="6231960" y="1604520"/>
            <a:ext cx="5354279" cy="397728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5" name="PlaceHolder 4"/>
          <p:cNvSpPr>
            <a:spLocks noGrp="1"/>
          </p:cNvSpPr>
          <p:nvPr>
            <p:ph type="sldNum" idx="1"/>
          </p:nvPr>
        </p:nvSpPr>
        <p:spPr bwMode="auto"/>
        <p:txBody>
          <a:bodyPr/>
          <a:lstStyle/>
          <a:p>
            <a:pPr>
              <a:defRPr/>
            </a:pPr>
            <a:fld id="{4C9CEC08-144B-4CC3-8AAA-500D177F1399}" type="slidenum">
              <a:rPr/>
              <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itleOnly" userDrawn="1">
  <p:cSld name="Title Only">
    <p:spTree>
      <p:nvGrpSpPr>
        <p:cNvPr id="1" name=""/>
        <p:cNvGrpSpPr/>
        <p:nvPr/>
      </p:nvGrpSpPr>
      <p:grpSpPr bwMode="auto">
        <a:xfrm>
          <a:off x="0" y="0"/>
          <a:ext cx="0" cy="0"/>
          <a:chOff x="0" y="0"/>
          <a:chExt cx="0" cy="0"/>
        </a:xfrm>
      </p:grpSpPr>
      <p:sp>
        <p:nvSpPr>
          <p:cNvPr id="59" name="PlaceHolder 1"/>
          <p:cNvSpPr>
            <a:spLocks noGrp="1"/>
          </p:cNvSpPr>
          <p:nvPr>
            <p:ph type="title"/>
          </p:nvPr>
        </p:nvSpPr>
        <p:spPr bwMode="auto">
          <a:xfrm>
            <a:off x="609480" y="221040"/>
            <a:ext cx="10972440" cy="1250279"/>
          </a:xfrm>
          <a:prstGeom prst="rect">
            <a:avLst/>
          </a:prstGeom>
          <a:noFill/>
          <a:ln w="0">
            <a:noFill/>
          </a:ln>
        </p:spPr>
        <p:txBody>
          <a:bodyPr lIns="0" tIns="0" rIns="0" bIns="0" anchor="ctr">
            <a:noAutofit/>
          </a:bodyPr>
          <a:lstStyle/>
          <a:p>
            <a:pPr indent="0" algn="ctr">
              <a:buNone/>
              <a:defRPr/>
            </a:pPr>
            <a:endParaRPr lang="ru-RU" sz="4400" b="0" strike="noStrike" spc="-1">
              <a:solidFill>
                <a:srgbClr val="000000"/>
              </a:solidFill>
              <a:latin typeface="Arial"/>
            </a:endParaRPr>
          </a:p>
        </p:txBody>
      </p:sp>
      <p:sp>
        <p:nvSpPr>
          <p:cNvPr id="3" name="PlaceHolder 2"/>
          <p:cNvSpPr>
            <a:spLocks noGrp="1"/>
          </p:cNvSpPr>
          <p:nvPr>
            <p:ph type="sldNum" idx="1"/>
          </p:nvPr>
        </p:nvSpPr>
        <p:spPr bwMode="auto"/>
        <p:txBody>
          <a:bodyPr/>
          <a:lstStyle/>
          <a:p>
            <a:pPr>
              <a:defRPr/>
            </a:pPr>
            <a:fld id="{340FEFA9-7C58-45B6-807B-87827651B319}" type="slidenum">
              <a:rPr/>
              <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objOnly" userDrawn="1">
  <p:cSld name="Centered Text">
    <p:spTree>
      <p:nvGrpSpPr>
        <p:cNvPr id="1" name=""/>
        <p:cNvGrpSpPr/>
        <p:nvPr/>
      </p:nvGrpSpPr>
      <p:grpSpPr bwMode="auto">
        <a:xfrm>
          <a:off x="0" y="0"/>
          <a:ext cx="0" cy="0"/>
          <a:chOff x="0" y="0"/>
          <a:chExt cx="0" cy="0"/>
        </a:xfrm>
      </p:grpSpPr>
      <p:sp>
        <p:nvSpPr>
          <p:cNvPr id="60" name="PlaceHolder 1"/>
          <p:cNvSpPr>
            <a:spLocks noGrp="1"/>
          </p:cNvSpPr>
          <p:nvPr>
            <p:ph type="subTitle"/>
          </p:nvPr>
        </p:nvSpPr>
        <p:spPr bwMode="auto">
          <a:xfrm>
            <a:off x="609480" y="273600"/>
            <a:ext cx="10972440" cy="5307840"/>
          </a:xfrm>
          <a:prstGeom prst="rect">
            <a:avLst/>
          </a:prstGeom>
          <a:noFill/>
          <a:ln w="0">
            <a:noFill/>
          </a:ln>
        </p:spPr>
        <p:txBody>
          <a:bodyPr lIns="0" tIns="0" rIns="0" bIns="0" anchor="ctr">
            <a:noAutofit/>
          </a:bodyPr>
          <a:lstStyle/>
          <a:p>
            <a:pPr algn="ctr">
              <a:defRPr/>
            </a:pPr>
            <a:endParaRPr lang="ru-RU" sz="3200" b="0" strike="noStrike" spc="-1">
              <a:solidFill>
                <a:srgbClr val="000000"/>
              </a:solidFill>
              <a:latin typeface="Arial"/>
            </a:endParaRPr>
          </a:p>
        </p:txBody>
      </p:sp>
      <p:sp>
        <p:nvSpPr>
          <p:cNvPr id="3" name="PlaceHolder 2"/>
          <p:cNvSpPr>
            <a:spLocks noGrp="1"/>
          </p:cNvSpPr>
          <p:nvPr>
            <p:ph type="sldNum" idx="1"/>
          </p:nvPr>
        </p:nvSpPr>
        <p:spPr bwMode="auto"/>
        <p:txBody>
          <a:bodyPr/>
          <a:lstStyle/>
          <a:p>
            <a:pPr>
              <a:defRPr/>
            </a:pPr>
            <a:fld id="{34C29384-8036-4AE1-9750-9191001EDFD3}" type="slidenum">
              <a:rPr/>
              <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woObjAndObj" userDrawn="1">
  <p:cSld name="Title, 2 Content and Content">
    <p:spTree>
      <p:nvGrpSpPr>
        <p:cNvPr id="1" name=""/>
        <p:cNvGrpSpPr/>
        <p:nvPr/>
      </p:nvGrpSpPr>
      <p:grpSpPr bwMode="auto">
        <a:xfrm>
          <a:off x="0" y="0"/>
          <a:ext cx="0" cy="0"/>
          <a:chOff x="0" y="0"/>
          <a:chExt cx="0" cy="0"/>
        </a:xfrm>
      </p:grpSpPr>
      <p:sp>
        <p:nvSpPr>
          <p:cNvPr id="61" name="PlaceHolder 1"/>
          <p:cNvSpPr>
            <a:spLocks noGrp="1"/>
          </p:cNvSpPr>
          <p:nvPr>
            <p:ph type="title"/>
          </p:nvPr>
        </p:nvSpPr>
        <p:spPr bwMode="auto">
          <a:xfrm>
            <a:off x="609480" y="221040"/>
            <a:ext cx="10972440" cy="1250279"/>
          </a:xfrm>
          <a:prstGeom prst="rect">
            <a:avLst/>
          </a:prstGeom>
          <a:noFill/>
          <a:ln w="0">
            <a:noFill/>
          </a:ln>
        </p:spPr>
        <p:txBody>
          <a:bodyPr lIns="0" tIns="0" rIns="0" bIns="0" anchor="ctr">
            <a:noAutofit/>
          </a:bodyPr>
          <a:lstStyle/>
          <a:p>
            <a:pPr indent="0" algn="ctr">
              <a:buNone/>
              <a:defRPr/>
            </a:pPr>
            <a:endParaRPr lang="ru-RU" sz="4400" b="0" strike="noStrike" spc="-1">
              <a:solidFill>
                <a:srgbClr val="000000"/>
              </a:solidFill>
              <a:latin typeface="Arial"/>
            </a:endParaRPr>
          </a:p>
        </p:txBody>
      </p:sp>
      <p:sp>
        <p:nvSpPr>
          <p:cNvPr id="62" name="PlaceHolder 2"/>
          <p:cNvSpPr>
            <a:spLocks noGrp="1"/>
          </p:cNvSpPr>
          <p:nvPr>
            <p:ph/>
          </p:nvPr>
        </p:nvSpPr>
        <p:spPr bwMode="auto">
          <a:xfrm>
            <a:off x="609480" y="1604520"/>
            <a:ext cx="5354279"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63" name="PlaceHolder 3"/>
          <p:cNvSpPr>
            <a:spLocks noGrp="1"/>
          </p:cNvSpPr>
          <p:nvPr>
            <p:ph/>
          </p:nvPr>
        </p:nvSpPr>
        <p:spPr bwMode="auto">
          <a:xfrm>
            <a:off x="6231960" y="1604520"/>
            <a:ext cx="5354279" cy="397728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64" name="PlaceHolder 4"/>
          <p:cNvSpPr>
            <a:spLocks noGrp="1"/>
          </p:cNvSpPr>
          <p:nvPr>
            <p:ph/>
          </p:nvPr>
        </p:nvSpPr>
        <p:spPr bwMode="auto">
          <a:xfrm>
            <a:off x="609480" y="3682080"/>
            <a:ext cx="5354279"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6" name="PlaceHolder 5"/>
          <p:cNvSpPr>
            <a:spLocks noGrp="1"/>
          </p:cNvSpPr>
          <p:nvPr>
            <p:ph type="sldNum" idx="1"/>
          </p:nvPr>
        </p:nvSpPr>
        <p:spPr bwMode="auto"/>
        <p:txBody>
          <a:bodyPr/>
          <a:lstStyle/>
          <a:p>
            <a:pPr>
              <a:defRPr/>
            </a:pPr>
            <a:fld id="{E798368D-D48E-4E0B-B6B2-F6E34E6CBF33}" type="slidenum">
              <a:rPr/>
              <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x" userDrawn="1">
  <p:cSld name="Title Slide">
    <p:spTree>
      <p:nvGrpSpPr>
        <p:cNvPr id="1" name=""/>
        <p:cNvGrpSpPr/>
        <p:nvPr/>
      </p:nvGrpSpPr>
      <p:grpSpPr bwMode="auto">
        <a:xfrm>
          <a:off x="0" y="0"/>
          <a:ext cx="0" cy="0"/>
          <a:chOff x="0" y="0"/>
          <a:chExt cx="0" cy="0"/>
        </a:xfrm>
      </p:grpSpPr>
      <p:sp>
        <p:nvSpPr>
          <p:cNvPr id="8" name="PlaceHolder 1"/>
          <p:cNvSpPr>
            <a:spLocks noGrp="1"/>
          </p:cNvSpPr>
          <p:nvPr>
            <p:ph type="title"/>
          </p:nvPr>
        </p:nvSpPr>
        <p:spPr bwMode="auto">
          <a:xfrm>
            <a:off x="609480" y="221040"/>
            <a:ext cx="10972440" cy="1250280"/>
          </a:xfrm>
          <a:prstGeom prst="rect">
            <a:avLst/>
          </a:prstGeom>
          <a:noFill/>
          <a:ln w="0">
            <a:noFill/>
          </a:ln>
        </p:spPr>
        <p:txBody>
          <a:bodyPr lIns="0" tIns="0" rIns="0" bIns="0" anchor="ctr">
            <a:noAutofit/>
          </a:bodyPr>
          <a:lstStyle/>
          <a:p>
            <a:pPr indent="0" algn="ctr">
              <a:buNone/>
              <a:defRPr/>
            </a:pPr>
            <a:endParaRPr lang="ru-RU" sz="4400" b="0" strike="noStrike" spc="-1">
              <a:solidFill>
                <a:srgbClr val="000000"/>
              </a:solidFill>
              <a:latin typeface="Arial"/>
            </a:endParaRPr>
          </a:p>
        </p:txBody>
      </p:sp>
      <p:sp>
        <p:nvSpPr>
          <p:cNvPr id="9" name="PlaceHolder 2"/>
          <p:cNvSpPr>
            <a:spLocks noGrp="1"/>
          </p:cNvSpPr>
          <p:nvPr>
            <p:ph type="subTitle"/>
          </p:nvPr>
        </p:nvSpPr>
        <p:spPr bwMode="auto">
          <a:xfrm>
            <a:off x="609480" y="1604520"/>
            <a:ext cx="10972440" cy="3977280"/>
          </a:xfrm>
          <a:prstGeom prst="rect">
            <a:avLst/>
          </a:prstGeom>
          <a:noFill/>
          <a:ln w="0">
            <a:noFill/>
          </a:ln>
        </p:spPr>
        <p:txBody>
          <a:bodyPr lIns="0" tIns="0" rIns="0" bIns="0" anchor="ctr">
            <a:noAutofit/>
          </a:bodyPr>
          <a:lstStyle/>
          <a:p>
            <a:pPr indent="0" algn="ctr">
              <a:buNone/>
              <a:defRPr/>
            </a:pPr>
            <a:endParaRPr lang="ru-RU" sz="3200" b="0" strike="noStrike" spc="-1">
              <a:solidFill>
                <a:srgbClr val="000000"/>
              </a:solidFill>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objAndTwoObj" userDrawn="1">
  <p:cSld name="Title Content and 2 Content">
    <p:spTree>
      <p:nvGrpSpPr>
        <p:cNvPr id="1" name=""/>
        <p:cNvGrpSpPr/>
        <p:nvPr/>
      </p:nvGrpSpPr>
      <p:grpSpPr bwMode="auto">
        <a:xfrm>
          <a:off x="0" y="0"/>
          <a:ext cx="0" cy="0"/>
          <a:chOff x="0" y="0"/>
          <a:chExt cx="0" cy="0"/>
        </a:xfrm>
      </p:grpSpPr>
      <p:sp>
        <p:nvSpPr>
          <p:cNvPr id="65" name="PlaceHolder 1"/>
          <p:cNvSpPr>
            <a:spLocks noGrp="1"/>
          </p:cNvSpPr>
          <p:nvPr>
            <p:ph type="title"/>
          </p:nvPr>
        </p:nvSpPr>
        <p:spPr bwMode="auto">
          <a:xfrm>
            <a:off x="609480" y="221040"/>
            <a:ext cx="10972440" cy="1250279"/>
          </a:xfrm>
          <a:prstGeom prst="rect">
            <a:avLst/>
          </a:prstGeom>
          <a:noFill/>
          <a:ln w="0">
            <a:noFill/>
          </a:ln>
        </p:spPr>
        <p:txBody>
          <a:bodyPr lIns="0" tIns="0" rIns="0" bIns="0" anchor="ctr">
            <a:noAutofit/>
          </a:bodyPr>
          <a:lstStyle/>
          <a:p>
            <a:pPr indent="0" algn="ctr">
              <a:buNone/>
              <a:defRPr/>
            </a:pPr>
            <a:endParaRPr lang="ru-RU" sz="4400" b="0" strike="noStrike" spc="-1">
              <a:solidFill>
                <a:srgbClr val="000000"/>
              </a:solidFill>
              <a:latin typeface="Arial"/>
            </a:endParaRPr>
          </a:p>
        </p:txBody>
      </p:sp>
      <p:sp>
        <p:nvSpPr>
          <p:cNvPr id="66" name="PlaceHolder 2"/>
          <p:cNvSpPr>
            <a:spLocks noGrp="1"/>
          </p:cNvSpPr>
          <p:nvPr>
            <p:ph/>
          </p:nvPr>
        </p:nvSpPr>
        <p:spPr bwMode="auto">
          <a:xfrm>
            <a:off x="609480" y="1604520"/>
            <a:ext cx="5354279" cy="397728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67" name="PlaceHolder 3"/>
          <p:cNvSpPr>
            <a:spLocks noGrp="1"/>
          </p:cNvSpPr>
          <p:nvPr>
            <p:ph/>
          </p:nvPr>
        </p:nvSpPr>
        <p:spPr bwMode="auto">
          <a:xfrm>
            <a:off x="6231960" y="1604520"/>
            <a:ext cx="5354279"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68" name="PlaceHolder 4"/>
          <p:cNvSpPr>
            <a:spLocks noGrp="1"/>
          </p:cNvSpPr>
          <p:nvPr>
            <p:ph/>
          </p:nvPr>
        </p:nvSpPr>
        <p:spPr bwMode="auto">
          <a:xfrm>
            <a:off x="6231960" y="3682080"/>
            <a:ext cx="5354279"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6" name="PlaceHolder 5"/>
          <p:cNvSpPr>
            <a:spLocks noGrp="1"/>
          </p:cNvSpPr>
          <p:nvPr>
            <p:ph type="sldNum" idx="1"/>
          </p:nvPr>
        </p:nvSpPr>
        <p:spPr bwMode="auto"/>
        <p:txBody>
          <a:bodyPr/>
          <a:lstStyle/>
          <a:p>
            <a:pPr>
              <a:defRPr/>
            </a:pPr>
            <a:fld id="{574B813C-B897-47C7-8410-CACF7E74AE51}" type="slidenum">
              <a:rPr/>
              <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woObjOverTx" userDrawn="1">
  <p:cSld name="Title, 2 Content over Content">
    <p:spTree>
      <p:nvGrpSpPr>
        <p:cNvPr id="1" name=""/>
        <p:cNvGrpSpPr/>
        <p:nvPr/>
      </p:nvGrpSpPr>
      <p:grpSpPr bwMode="auto">
        <a:xfrm>
          <a:off x="0" y="0"/>
          <a:ext cx="0" cy="0"/>
          <a:chOff x="0" y="0"/>
          <a:chExt cx="0" cy="0"/>
        </a:xfrm>
      </p:grpSpPr>
      <p:sp>
        <p:nvSpPr>
          <p:cNvPr id="69" name="PlaceHolder 1"/>
          <p:cNvSpPr>
            <a:spLocks noGrp="1"/>
          </p:cNvSpPr>
          <p:nvPr>
            <p:ph type="title"/>
          </p:nvPr>
        </p:nvSpPr>
        <p:spPr bwMode="auto">
          <a:xfrm>
            <a:off x="609480" y="221040"/>
            <a:ext cx="10972440" cy="1250279"/>
          </a:xfrm>
          <a:prstGeom prst="rect">
            <a:avLst/>
          </a:prstGeom>
          <a:noFill/>
          <a:ln w="0">
            <a:noFill/>
          </a:ln>
        </p:spPr>
        <p:txBody>
          <a:bodyPr lIns="0" tIns="0" rIns="0" bIns="0" anchor="ctr">
            <a:noAutofit/>
          </a:bodyPr>
          <a:lstStyle/>
          <a:p>
            <a:pPr indent="0" algn="ctr">
              <a:buNone/>
              <a:defRPr/>
            </a:pPr>
            <a:endParaRPr lang="ru-RU" sz="4400" b="0" strike="noStrike" spc="-1">
              <a:solidFill>
                <a:srgbClr val="000000"/>
              </a:solidFill>
              <a:latin typeface="Arial"/>
            </a:endParaRPr>
          </a:p>
        </p:txBody>
      </p:sp>
      <p:sp>
        <p:nvSpPr>
          <p:cNvPr id="70" name="PlaceHolder 2"/>
          <p:cNvSpPr>
            <a:spLocks noGrp="1"/>
          </p:cNvSpPr>
          <p:nvPr>
            <p:ph/>
          </p:nvPr>
        </p:nvSpPr>
        <p:spPr bwMode="auto">
          <a:xfrm>
            <a:off x="609480" y="1604520"/>
            <a:ext cx="5354279"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71" name="PlaceHolder 3"/>
          <p:cNvSpPr>
            <a:spLocks noGrp="1"/>
          </p:cNvSpPr>
          <p:nvPr>
            <p:ph/>
          </p:nvPr>
        </p:nvSpPr>
        <p:spPr bwMode="auto">
          <a:xfrm>
            <a:off x="6231960" y="1604520"/>
            <a:ext cx="5354279"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72" name="PlaceHolder 4"/>
          <p:cNvSpPr>
            <a:spLocks noGrp="1"/>
          </p:cNvSpPr>
          <p:nvPr>
            <p:ph/>
          </p:nvPr>
        </p:nvSpPr>
        <p:spPr bwMode="auto">
          <a:xfrm>
            <a:off x="609480" y="3682080"/>
            <a:ext cx="10972440"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6" name="PlaceHolder 5"/>
          <p:cNvSpPr>
            <a:spLocks noGrp="1"/>
          </p:cNvSpPr>
          <p:nvPr>
            <p:ph type="sldNum" idx="1"/>
          </p:nvPr>
        </p:nvSpPr>
        <p:spPr bwMode="auto"/>
        <p:txBody>
          <a:bodyPr/>
          <a:lstStyle/>
          <a:p>
            <a:pPr>
              <a:defRPr/>
            </a:pPr>
            <a:fld id="{01B0F43B-1FC4-4121-B8BE-65027884DCD8}" type="slidenum">
              <a:rPr/>
              <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objOverTx" userDrawn="1">
  <p:cSld name="Title, Content over Content">
    <p:spTree>
      <p:nvGrpSpPr>
        <p:cNvPr id="1" name=""/>
        <p:cNvGrpSpPr/>
        <p:nvPr/>
      </p:nvGrpSpPr>
      <p:grpSpPr bwMode="auto">
        <a:xfrm>
          <a:off x="0" y="0"/>
          <a:ext cx="0" cy="0"/>
          <a:chOff x="0" y="0"/>
          <a:chExt cx="0" cy="0"/>
        </a:xfrm>
      </p:grpSpPr>
      <p:sp>
        <p:nvSpPr>
          <p:cNvPr id="73" name="PlaceHolder 1"/>
          <p:cNvSpPr>
            <a:spLocks noGrp="1"/>
          </p:cNvSpPr>
          <p:nvPr>
            <p:ph type="title"/>
          </p:nvPr>
        </p:nvSpPr>
        <p:spPr bwMode="auto">
          <a:xfrm>
            <a:off x="609480" y="221040"/>
            <a:ext cx="10972440" cy="1250279"/>
          </a:xfrm>
          <a:prstGeom prst="rect">
            <a:avLst/>
          </a:prstGeom>
          <a:noFill/>
          <a:ln w="0">
            <a:noFill/>
          </a:ln>
        </p:spPr>
        <p:txBody>
          <a:bodyPr lIns="0" tIns="0" rIns="0" bIns="0" anchor="ctr">
            <a:noAutofit/>
          </a:bodyPr>
          <a:lstStyle/>
          <a:p>
            <a:pPr indent="0" algn="ctr">
              <a:buNone/>
              <a:defRPr/>
            </a:pPr>
            <a:endParaRPr lang="ru-RU" sz="4400" b="0" strike="noStrike" spc="-1">
              <a:solidFill>
                <a:srgbClr val="000000"/>
              </a:solidFill>
              <a:latin typeface="Arial"/>
            </a:endParaRPr>
          </a:p>
        </p:txBody>
      </p:sp>
      <p:sp>
        <p:nvSpPr>
          <p:cNvPr id="74" name="PlaceHolder 2"/>
          <p:cNvSpPr>
            <a:spLocks noGrp="1"/>
          </p:cNvSpPr>
          <p:nvPr>
            <p:ph/>
          </p:nvPr>
        </p:nvSpPr>
        <p:spPr bwMode="auto">
          <a:xfrm>
            <a:off x="609480" y="1604520"/>
            <a:ext cx="10972440"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75" name="PlaceHolder 3"/>
          <p:cNvSpPr>
            <a:spLocks noGrp="1"/>
          </p:cNvSpPr>
          <p:nvPr>
            <p:ph/>
          </p:nvPr>
        </p:nvSpPr>
        <p:spPr bwMode="auto">
          <a:xfrm>
            <a:off x="609480" y="3682080"/>
            <a:ext cx="10972440"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5" name="PlaceHolder 4"/>
          <p:cNvSpPr>
            <a:spLocks noGrp="1"/>
          </p:cNvSpPr>
          <p:nvPr>
            <p:ph type="sldNum" idx="1"/>
          </p:nvPr>
        </p:nvSpPr>
        <p:spPr bwMode="auto"/>
        <p:txBody>
          <a:bodyPr/>
          <a:lstStyle/>
          <a:p>
            <a:pPr>
              <a:defRPr/>
            </a:pPr>
            <a:fld id="{E5E45555-D5A6-4FF0-9044-9BBF34D9EA47}" type="slidenum">
              <a:rPr/>
              <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fourObj" userDrawn="1">
  <p:cSld name="Title, 4 Content">
    <p:spTree>
      <p:nvGrpSpPr>
        <p:cNvPr id="1" name=""/>
        <p:cNvGrpSpPr/>
        <p:nvPr/>
      </p:nvGrpSpPr>
      <p:grpSpPr bwMode="auto">
        <a:xfrm>
          <a:off x="0" y="0"/>
          <a:ext cx="0" cy="0"/>
          <a:chOff x="0" y="0"/>
          <a:chExt cx="0" cy="0"/>
        </a:xfrm>
      </p:grpSpPr>
      <p:sp>
        <p:nvSpPr>
          <p:cNvPr id="76" name="PlaceHolder 1"/>
          <p:cNvSpPr>
            <a:spLocks noGrp="1"/>
          </p:cNvSpPr>
          <p:nvPr>
            <p:ph type="title"/>
          </p:nvPr>
        </p:nvSpPr>
        <p:spPr bwMode="auto">
          <a:xfrm>
            <a:off x="609480" y="221040"/>
            <a:ext cx="10972440" cy="1250279"/>
          </a:xfrm>
          <a:prstGeom prst="rect">
            <a:avLst/>
          </a:prstGeom>
          <a:noFill/>
          <a:ln w="0">
            <a:noFill/>
          </a:ln>
        </p:spPr>
        <p:txBody>
          <a:bodyPr lIns="0" tIns="0" rIns="0" bIns="0" anchor="ctr">
            <a:noAutofit/>
          </a:bodyPr>
          <a:lstStyle/>
          <a:p>
            <a:pPr indent="0" algn="ctr">
              <a:buNone/>
              <a:defRPr/>
            </a:pPr>
            <a:endParaRPr lang="ru-RU" sz="4400" b="0" strike="noStrike" spc="-1">
              <a:solidFill>
                <a:srgbClr val="000000"/>
              </a:solidFill>
              <a:latin typeface="Arial"/>
            </a:endParaRPr>
          </a:p>
        </p:txBody>
      </p:sp>
      <p:sp>
        <p:nvSpPr>
          <p:cNvPr id="77" name="PlaceHolder 2"/>
          <p:cNvSpPr>
            <a:spLocks noGrp="1"/>
          </p:cNvSpPr>
          <p:nvPr>
            <p:ph/>
          </p:nvPr>
        </p:nvSpPr>
        <p:spPr bwMode="auto">
          <a:xfrm>
            <a:off x="609480" y="1604520"/>
            <a:ext cx="5354279"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78" name="PlaceHolder 3"/>
          <p:cNvSpPr>
            <a:spLocks noGrp="1"/>
          </p:cNvSpPr>
          <p:nvPr>
            <p:ph/>
          </p:nvPr>
        </p:nvSpPr>
        <p:spPr bwMode="auto">
          <a:xfrm>
            <a:off x="6231960" y="1604520"/>
            <a:ext cx="5354279"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79" name="PlaceHolder 4"/>
          <p:cNvSpPr>
            <a:spLocks noGrp="1"/>
          </p:cNvSpPr>
          <p:nvPr>
            <p:ph/>
          </p:nvPr>
        </p:nvSpPr>
        <p:spPr bwMode="auto">
          <a:xfrm>
            <a:off x="609480" y="3682080"/>
            <a:ext cx="5354279"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80" name="PlaceHolder 5"/>
          <p:cNvSpPr>
            <a:spLocks noGrp="1"/>
          </p:cNvSpPr>
          <p:nvPr>
            <p:ph/>
          </p:nvPr>
        </p:nvSpPr>
        <p:spPr bwMode="auto">
          <a:xfrm>
            <a:off x="6231960" y="3682080"/>
            <a:ext cx="5354279"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7" name="PlaceHolder 6"/>
          <p:cNvSpPr>
            <a:spLocks noGrp="1"/>
          </p:cNvSpPr>
          <p:nvPr>
            <p:ph type="sldNum" idx="1"/>
          </p:nvPr>
        </p:nvSpPr>
        <p:spPr bwMode="auto"/>
        <p:txBody>
          <a:bodyPr/>
          <a:lstStyle/>
          <a:p>
            <a:pPr>
              <a:defRPr/>
            </a:pPr>
            <a:fld id="{B378FA7E-FD2D-4755-9CB0-059DA0F7B752}" type="slidenum">
              <a:rPr/>
              <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blank" userDrawn="1">
  <p:cSld name="Title, 6 Content">
    <p:spTree>
      <p:nvGrpSpPr>
        <p:cNvPr id="1" name=""/>
        <p:cNvGrpSpPr/>
        <p:nvPr/>
      </p:nvGrpSpPr>
      <p:grpSpPr bwMode="auto">
        <a:xfrm>
          <a:off x="0" y="0"/>
          <a:ext cx="0" cy="0"/>
          <a:chOff x="0" y="0"/>
          <a:chExt cx="0" cy="0"/>
        </a:xfrm>
      </p:grpSpPr>
      <p:sp>
        <p:nvSpPr>
          <p:cNvPr id="81" name="PlaceHolder 1"/>
          <p:cNvSpPr>
            <a:spLocks noGrp="1"/>
          </p:cNvSpPr>
          <p:nvPr>
            <p:ph type="title"/>
          </p:nvPr>
        </p:nvSpPr>
        <p:spPr bwMode="auto">
          <a:xfrm>
            <a:off x="609480" y="221040"/>
            <a:ext cx="10972440" cy="1250279"/>
          </a:xfrm>
          <a:prstGeom prst="rect">
            <a:avLst/>
          </a:prstGeom>
          <a:noFill/>
          <a:ln w="0">
            <a:noFill/>
          </a:ln>
        </p:spPr>
        <p:txBody>
          <a:bodyPr lIns="0" tIns="0" rIns="0" bIns="0" anchor="ctr">
            <a:noAutofit/>
          </a:bodyPr>
          <a:lstStyle/>
          <a:p>
            <a:pPr indent="0" algn="ctr">
              <a:buNone/>
              <a:defRPr/>
            </a:pPr>
            <a:endParaRPr lang="ru-RU" sz="4400" b="0" strike="noStrike" spc="-1">
              <a:solidFill>
                <a:srgbClr val="000000"/>
              </a:solidFill>
              <a:latin typeface="Arial"/>
            </a:endParaRPr>
          </a:p>
        </p:txBody>
      </p:sp>
      <p:sp>
        <p:nvSpPr>
          <p:cNvPr id="82" name="PlaceHolder 2"/>
          <p:cNvSpPr>
            <a:spLocks noGrp="1"/>
          </p:cNvSpPr>
          <p:nvPr>
            <p:ph/>
          </p:nvPr>
        </p:nvSpPr>
        <p:spPr bwMode="auto">
          <a:xfrm>
            <a:off x="609480" y="1604520"/>
            <a:ext cx="3533040" cy="1896840"/>
          </a:xfrm>
          <a:prstGeom prst="rect">
            <a:avLst/>
          </a:prstGeom>
          <a:noFill/>
          <a:ln w="0">
            <a:noFill/>
          </a:ln>
        </p:spPr>
        <p:txBody>
          <a:bodyPr lIns="0" tIns="0" rIns="0" bIns="0" anchor="t">
            <a:normAutofit fontScale="91000"/>
          </a:bodyPr>
          <a:lstStyle/>
          <a:p>
            <a:pPr indent="0">
              <a:spcBef>
                <a:spcPts val="1417"/>
              </a:spcBef>
              <a:buNone/>
              <a:defRPr/>
            </a:pPr>
            <a:endParaRPr lang="ru-RU" sz="3200" b="0" strike="noStrike" spc="-1">
              <a:solidFill>
                <a:srgbClr val="000000"/>
              </a:solidFill>
              <a:latin typeface="Arial"/>
            </a:endParaRPr>
          </a:p>
        </p:txBody>
      </p:sp>
      <p:sp>
        <p:nvSpPr>
          <p:cNvPr id="83" name="PlaceHolder 3"/>
          <p:cNvSpPr>
            <a:spLocks noGrp="1"/>
          </p:cNvSpPr>
          <p:nvPr>
            <p:ph/>
          </p:nvPr>
        </p:nvSpPr>
        <p:spPr bwMode="auto">
          <a:xfrm>
            <a:off x="4319640" y="1604520"/>
            <a:ext cx="3533040" cy="1896840"/>
          </a:xfrm>
          <a:prstGeom prst="rect">
            <a:avLst/>
          </a:prstGeom>
          <a:noFill/>
          <a:ln w="0">
            <a:noFill/>
          </a:ln>
        </p:spPr>
        <p:txBody>
          <a:bodyPr lIns="0" tIns="0" rIns="0" bIns="0" anchor="t">
            <a:normAutofit fontScale="91000"/>
          </a:bodyPr>
          <a:lstStyle/>
          <a:p>
            <a:pPr indent="0">
              <a:spcBef>
                <a:spcPts val="1417"/>
              </a:spcBef>
              <a:buNone/>
              <a:defRPr/>
            </a:pPr>
            <a:endParaRPr lang="ru-RU" sz="3200" b="0" strike="noStrike" spc="-1">
              <a:solidFill>
                <a:srgbClr val="000000"/>
              </a:solidFill>
              <a:latin typeface="Arial"/>
            </a:endParaRPr>
          </a:p>
        </p:txBody>
      </p:sp>
      <p:sp>
        <p:nvSpPr>
          <p:cNvPr id="84" name="PlaceHolder 4"/>
          <p:cNvSpPr>
            <a:spLocks noGrp="1"/>
          </p:cNvSpPr>
          <p:nvPr>
            <p:ph/>
          </p:nvPr>
        </p:nvSpPr>
        <p:spPr bwMode="auto">
          <a:xfrm>
            <a:off x="8029800" y="1604520"/>
            <a:ext cx="3533040" cy="1896840"/>
          </a:xfrm>
          <a:prstGeom prst="rect">
            <a:avLst/>
          </a:prstGeom>
          <a:noFill/>
          <a:ln w="0">
            <a:noFill/>
          </a:ln>
        </p:spPr>
        <p:txBody>
          <a:bodyPr lIns="0" tIns="0" rIns="0" bIns="0" anchor="t">
            <a:normAutofit fontScale="91000"/>
          </a:bodyPr>
          <a:lstStyle/>
          <a:p>
            <a:pPr indent="0">
              <a:spcBef>
                <a:spcPts val="1417"/>
              </a:spcBef>
              <a:buNone/>
              <a:defRPr/>
            </a:pPr>
            <a:endParaRPr lang="ru-RU" sz="3200" b="0" strike="noStrike" spc="-1">
              <a:solidFill>
                <a:srgbClr val="000000"/>
              </a:solidFill>
              <a:latin typeface="Arial"/>
            </a:endParaRPr>
          </a:p>
        </p:txBody>
      </p:sp>
      <p:sp>
        <p:nvSpPr>
          <p:cNvPr id="85" name="PlaceHolder 5"/>
          <p:cNvSpPr>
            <a:spLocks noGrp="1"/>
          </p:cNvSpPr>
          <p:nvPr>
            <p:ph/>
          </p:nvPr>
        </p:nvSpPr>
        <p:spPr bwMode="auto">
          <a:xfrm>
            <a:off x="609480" y="3682080"/>
            <a:ext cx="3533040" cy="1896840"/>
          </a:xfrm>
          <a:prstGeom prst="rect">
            <a:avLst/>
          </a:prstGeom>
          <a:noFill/>
          <a:ln w="0">
            <a:noFill/>
          </a:ln>
        </p:spPr>
        <p:txBody>
          <a:bodyPr lIns="0" tIns="0" rIns="0" bIns="0" anchor="t">
            <a:normAutofit fontScale="91000"/>
          </a:bodyPr>
          <a:lstStyle/>
          <a:p>
            <a:pPr indent="0">
              <a:spcBef>
                <a:spcPts val="1417"/>
              </a:spcBef>
              <a:buNone/>
              <a:defRPr/>
            </a:pPr>
            <a:endParaRPr lang="ru-RU" sz="3200" b="0" strike="noStrike" spc="-1">
              <a:solidFill>
                <a:srgbClr val="000000"/>
              </a:solidFill>
              <a:latin typeface="Arial"/>
            </a:endParaRPr>
          </a:p>
        </p:txBody>
      </p:sp>
      <p:sp>
        <p:nvSpPr>
          <p:cNvPr id="86" name="PlaceHolder 6"/>
          <p:cNvSpPr>
            <a:spLocks noGrp="1"/>
          </p:cNvSpPr>
          <p:nvPr>
            <p:ph/>
          </p:nvPr>
        </p:nvSpPr>
        <p:spPr bwMode="auto">
          <a:xfrm>
            <a:off x="4319640" y="3682080"/>
            <a:ext cx="3533040" cy="1896840"/>
          </a:xfrm>
          <a:prstGeom prst="rect">
            <a:avLst/>
          </a:prstGeom>
          <a:noFill/>
          <a:ln w="0">
            <a:noFill/>
          </a:ln>
        </p:spPr>
        <p:txBody>
          <a:bodyPr lIns="0" tIns="0" rIns="0" bIns="0" anchor="t">
            <a:normAutofit fontScale="91000"/>
          </a:bodyPr>
          <a:lstStyle/>
          <a:p>
            <a:pPr indent="0">
              <a:spcBef>
                <a:spcPts val="1417"/>
              </a:spcBef>
              <a:buNone/>
              <a:defRPr/>
            </a:pPr>
            <a:endParaRPr lang="ru-RU" sz="3200" b="0" strike="noStrike" spc="-1">
              <a:solidFill>
                <a:srgbClr val="000000"/>
              </a:solidFill>
              <a:latin typeface="Arial"/>
            </a:endParaRPr>
          </a:p>
        </p:txBody>
      </p:sp>
      <p:sp>
        <p:nvSpPr>
          <p:cNvPr id="87" name="PlaceHolder 7"/>
          <p:cNvSpPr>
            <a:spLocks noGrp="1"/>
          </p:cNvSpPr>
          <p:nvPr>
            <p:ph/>
          </p:nvPr>
        </p:nvSpPr>
        <p:spPr bwMode="auto">
          <a:xfrm>
            <a:off x="8029800" y="3682080"/>
            <a:ext cx="3533040" cy="1896840"/>
          </a:xfrm>
          <a:prstGeom prst="rect">
            <a:avLst/>
          </a:prstGeom>
          <a:noFill/>
          <a:ln w="0">
            <a:noFill/>
          </a:ln>
        </p:spPr>
        <p:txBody>
          <a:bodyPr lIns="0" tIns="0" rIns="0" bIns="0" anchor="t">
            <a:normAutofit fontScale="91000"/>
          </a:bodyPr>
          <a:lstStyle/>
          <a:p>
            <a:pPr indent="0">
              <a:spcBef>
                <a:spcPts val="1417"/>
              </a:spcBef>
              <a:buNone/>
              <a:defRPr/>
            </a:pPr>
            <a:endParaRPr lang="ru-RU" sz="3200" b="0" strike="noStrike" spc="-1">
              <a:solidFill>
                <a:srgbClr val="000000"/>
              </a:solidFill>
              <a:latin typeface="Arial"/>
            </a:endParaRPr>
          </a:p>
        </p:txBody>
      </p:sp>
      <p:sp>
        <p:nvSpPr>
          <p:cNvPr id="9" name="PlaceHolder 8"/>
          <p:cNvSpPr>
            <a:spLocks noGrp="1"/>
          </p:cNvSpPr>
          <p:nvPr>
            <p:ph type="sldNum" idx="1"/>
          </p:nvPr>
        </p:nvSpPr>
        <p:spPr bwMode="auto"/>
        <p:txBody>
          <a:bodyPr/>
          <a:lstStyle/>
          <a:p>
            <a:pPr>
              <a:defRPr/>
            </a:pPr>
            <a:fld id="{61FCAECC-996B-4C19-A332-C64740F49FD2}" type="slidenum">
              <a:rPr/>
              <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obj" userDrawn="1">
  <p:cSld name="Title, Content">
    <p:spTree>
      <p:nvGrpSpPr>
        <p:cNvPr id="1" name=""/>
        <p:cNvGrpSpPr/>
        <p:nvPr/>
      </p:nvGrpSpPr>
      <p:grpSpPr bwMode="auto">
        <a:xfrm>
          <a:off x="0" y="0"/>
          <a:ext cx="0" cy="0"/>
          <a:chOff x="0" y="0"/>
          <a:chExt cx="0" cy="0"/>
        </a:xfrm>
      </p:grpSpPr>
      <p:sp>
        <p:nvSpPr>
          <p:cNvPr id="10" name="PlaceHolder 1"/>
          <p:cNvSpPr>
            <a:spLocks noGrp="1"/>
          </p:cNvSpPr>
          <p:nvPr>
            <p:ph type="title"/>
          </p:nvPr>
        </p:nvSpPr>
        <p:spPr bwMode="auto">
          <a:xfrm>
            <a:off x="609480" y="221040"/>
            <a:ext cx="10972440" cy="1250280"/>
          </a:xfrm>
          <a:prstGeom prst="rect">
            <a:avLst/>
          </a:prstGeom>
          <a:noFill/>
          <a:ln w="0">
            <a:noFill/>
          </a:ln>
        </p:spPr>
        <p:txBody>
          <a:bodyPr lIns="0" tIns="0" rIns="0" bIns="0" anchor="ctr">
            <a:noAutofit/>
          </a:bodyPr>
          <a:lstStyle/>
          <a:p>
            <a:pPr indent="0" algn="ctr">
              <a:buNone/>
              <a:defRPr/>
            </a:pPr>
            <a:endParaRPr lang="ru-RU" sz="4400" b="0" strike="noStrike" spc="-1">
              <a:solidFill>
                <a:srgbClr val="000000"/>
              </a:solidFill>
              <a:latin typeface="Arial"/>
            </a:endParaRPr>
          </a:p>
        </p:txBody>
      </p:sp>
      <p:sp>
        <p:nvSpPr>
          <p:cNvPr id="11" name="PlaceHolder 2"/>
          <p:cNvSpPr>
            <a:spLocks noGrp="1"/>
          </p:cNvSpPr>
          <p:nvPr>
            <p:ph/>
          </p:nvPr>
        </p:nvSpPr>
        <p:spPr bwMode="auto">
          <a:xfrm>
            <a:off x="609480" y="1604520"/>
            <a:ext cx="10972440" cy="397728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woObj" userDrawn="1">
  <p:cSld name="Title, 2 Content">
    <p:spTree>
      <p:nvGrpSpPr>
        <p:cNvPr id="1" name=""/>
        <p:cNvGrpSpPr/>
        <p:nvPr/>
      </p:nvGrpSpPr>
      <p:grpSpPr bwMode="auto">
        <a:xfrm>
          <a:off x="0" y="0"/>
          <a:ext cx="0" cy="0"/>
          <a:chOff x="0" y="0"/>
          <a:chExt cx="0" cy="0"/>
        </a:xfrm>
      </p:grpSpPr>
      <p:sp>
        <p:nvSpPr>
          <p:cNvPr id="12" name="PlaceHolder 1"/>
          <p:cNvSpPr>
            <a:spLocks noGrp="1"/>
          </p:cNvSpPr>
          <p:nvPr>
            <p:ph type="title"/>
          </p:nvPr>
        </p:nvSpPr>
        <p:spPr bwMode="auto">
          <a:xfrm>
            <a:off x="609480" y="221040"/>
            <a:ext cx="10972440" cy="1250280"/>
          </a:xfrm>
          <a:prstGeom prst="rect">
            <a:avLst/>
          </a:prstGeom>
          <a:noFill/>
          <a:ln w="0">
            <a:noFill/>
          </a:ln>
        </p:spPr>
        <p:txBody>
          <a:bodyPr lIns="0" tIns="0" rIns="0" bIns="0" anchor="ctr">
            <a:noAutofit/>
          </a:bodyPr>
          <a:lstStyle/>
          <a:p>
            <a:pPr indent="0" algn="ctr">
              <a:buNone/>
              <a:defRPr/>
            </a:pPr>
            <a:endParaRPr lang="ru-RU" sz="4400" b="0" strike="noStrike" spc="-1">
              <a:solidFill>
                <a:srgbClr val="000000"/>
              </a:solidFill>
              <a:latin typeface="Arial"/>
            </a:endParaRPr>
          </a:p>
        </p:txBody>
      </p:sp>
      <p:sp>
        <p:nvSpPr>
          <p:cNvPr id="13" name="PlaceHolder 2"/>
          <p:cNvSpPr>
            <a:spLocks noGrp="1"/>
          </p:cNvSpPr>
          <p:nvPr>
            <p:ph/>
          </p:nvPr>
        </p:nvSpPr>
        <p:spPr bwMode="auto">
          <a:xfrm>
            <a:off x="609480" y="1604520"/>
            <a:ext cx="5354280" cy="397728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14" name="PlaceHolder 3"/>
          <p:cNvSpPr>
            <a:spLocks noGrp="1"/>
          </p:cNvSpPr>
          <p:nvPr>
            <p:ph/>
          </p:nvPr>
        </p:nvSpPr>
        <p:spPr bwMode="auto">
          <a:xfrm>
            <a:off x="6231960" y="1604520"/>
            <a:ext cx="5354280" cy="397728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itleOnly" userDrawn="1">
  <p:cSld name="Title Only">
    <p:spTree>
      <p:nvGrpSpPr>
        <p:cNvPr id="1" name=""/>
        <p:cNvGrpSpPr/>
        <p:nvPr/>
      </p:nvGrpSpPr>
      <p:grpSpPr bwMode="auto">
        <a:xfrm>
          <a:off x="0" y="0"/>
          <a:ext cx="0" cy="0"/>
          <a:chOff x="0" y="0"/>
          <a:chExt cx="0" cy="0"/>
        </a:xfrm>
      </p:grpSpPr>
      <p:sp>
        <p:nvSpPr>
          <p:cNvPr id="15" name="PlaceHolder 1"/>
          <p:cNvSpPr>
            <a:spLocks noGrp="1"/>
          </p:cNvSpPr>
          <p:nvPr>
            <p:ph type="title"/>
          </p:nvPr>
        </p:nvSpPr>
        <p:spPr bwMode="auto">
          <a:xfrm>
            <a:off x="609480" y="221040"/>
            <a:ext cx="10972440" cy="1250280"/>
          </a:xfrm>
          <a:prstGeom prst="rect">
            <a:avLst/>
          </a:prstGeom>
          <a:noFill/>
          <a:ln w="0">
            <a:noFill/>
          </a:ln>
        </p:spPr>
        <p:txBody>
          <a:bodyPr lIns="0" tIns="0" rIns="0" bIns="0" anchor="ctr">
            <a:noAutofit/>
          </a:bodyPr>
          <a:lstStyle/>
          <a:p>
            <a:pPr indent="0" algn="ctr">
              <a:buNone/>
              <a:defRPr/>
            </a:pPr>
            <a:endParaRPr lang="ru-RU" sz="4400" b="0" strike="noStrike" spc="-1">
              <a:solidFill>
                <a:srgbClr val="000000"/>
              </a:solidFill>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objOnly" userDrawn="1">
  <p:cSld name="Centered Text">
    <p:spTree>
      <p:nvGrpSpPr>
        <p:cNvPr id="1" name=""/>
        <p:cNvGrpSpPr/>
        <p:nvPr/>
      </p:nvGrpSpPr>
      <p:grpSpPr bwMode="auto">
        <a:xfrm>
          <a:off x="0" y="0"/>
          <a:ext cx="0" cy="0"/>
          <a:chOff x="0" y="0"/>
          <a:chExt cx="0" cy="0"/>
        </a:xfrm>
      </p:grpSpPr>
      <p:sp>
        <p:nvSpPr>
          <p:cNvPr id="16" name="PlaceHolder 1"/>
          <p:cNvSpPr>
            <a:spLocks noGrp="1"/>
          </p:cNvSpPr>
          <p:nvPr>
            <p:ph type="subTitle"/>
          </p:nvPr>
        </p:nvSpPr>
        <p:spPr bwMode="auto">
          <a:xfrm>
            <a:off x="609480" y="273600"/>
            <a:ext cx="10972440" cy="5307840"/>
          </a:xfrm>
          <a:prstGeom prst="rect">
            <a:avLst/>
          </a:prstGeom>
          <a:noFill/>
          <a:ln w="0">
            <a:noFill/>
          </a:ln>
        </p:spPr>
        <p:txBody>
          <a:bodyPr lIns="0" tIns="0" rIns="0" bIns="0" anchor="ctr">
            <a:noAutofit/>
          </a:bodyPr>
          <a:lstStyle/>
          <a:p>
            <a:pPr algn="ctr">
              <a:defRPr/>
            </a:pPr>
            <a:endParaRPr lang="ru-RU" sz="3200" b="0" strike="noStrike" spc="-1">
              <a:solidFill>
                <a:srgbClr val="000000"/>
              </a:solidFill>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woObjAndObj" userDrawn="1">
  <p:cSld name="Title, 2 Content and Content">
    <p:spTree>
      <p:nvGrpSpPr>
        <p:cNvPr id="1" name=""/>
        <p:cNvGrpSpPr/>
        <p:nvPr/>
      </p:nvGrpSpPr>
      <p:grpSpPr bwMode="auto">
        <a:xfrm>
          <a:off x="0" y="0"/>
          <a:ext cx="0" cy="0"/>
          <a:chOff x="0" y="0"/>
          <a:chExt cx="0" cy="0"/>
        </a:xfrm>
      </p:grpSpPr>
      <p:sp>
        <p:nvSpPr>
          <p:cNvPr id="17" name="PlaceHolder 1"/>
          <p:cNvSpPr>
            <a:spLocks noGrp="1"/>
          </p:cNvSpPr>
          <p:nvPr>
            <p:ph type="title"/>
          </p:nvPr>
        </p:nvSpPr>
        <p:spPr bwMode="auto">
          <a:xfrm>
            <a:off x="609480" y="221040"/>
            <a:ext cx="10972440" cy="1250280"/>
          </a:xfrm>
          <a:prstGeom prst="rect">
            <a:avLst/>
          </a:prstGeom>
          <a:noFill/>
          <a:ln w="0">
            <a:noFill/>
          </a:ln>
        </p:spPr>
        <p:txBody>
          <a:bodyPr lIns="0" tIns="0" rIns="0" bIns="0" anchor="ctr">
            <a:noAutofit/>
          </a:bodyPr>
          <a:lstStyle/>
          <a:p>
            <a:pPr indent="0" algn="ctr">
              <a:buNone/>
              <a:defRPr/>
            </a:pPr>
            <a:endParaRPr lang="ru-RU" sz="4400" b="0" strike="noStrike" spc="-1">
              <a:solidFill>
                <a:srgbClr val="000000"/>
              </a:solidFill>
              <a:latin typeface="Arial"/>
            </a:endParaRPr>
          </a:p>
        </p:txBody>
      </p:sp>
      <p:sp>
        <p:nvSpPr>
          <p:cNvPr id="18" name="PlaceHolder 2"/>
          <p:cNvSpPr>
            <a:spLocks noGrp="1"/>
          </p:cNvSpPr>
          <p:nvPr>
            <p:ph/>
          </p:nvPr>
        </p:nvSpPr>
        <p:spPr bwMode="auto">
          <a:xfrm>
            <a:off x="609480" y="1604520"/>
            <a:ext cx="5354280"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19" name="PlaceHolder 3"/>
          <p:cNvSpPr>
            <a:spLocks noGrp="1"/>
          </p:cNvSpPr>
          <p:nvPr>
            <p:ph/>
          </p:nvPr>
        </p:nvSpPr>
        <p:spPr bwMode="auto">
          <a:xfrm>
            <a:off x="6231960" y="1604520"/>
            <a:ext cx="5354280" cy="397728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20" name="PlaceHolder 4"/>
          <p:cNvSpPr>
            <a:spLocks noGrp="1"/>
          </p:cNvSpPr>
          <p:nvPr>
            <p:ph/>
          </p:nvPr>
        </p:nvSpPr>
        <p:spPr bwMode="auto">
          <a:xfrm>
            <a:off x="609480" y="3682080"/>
            <a:ext cx="5354280"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objAndTwoObj" userDrawn="1">
  <p:cSld name="Title Content and 2 Content">
    <p:spTree>
      <p:nvGrpSpPr>
        <p:cNvPr id="1" name=""/>
        <p:cNvGrpSpPr/>
        <p:nvPr/>
      </p:nvGrpSpPr>
      <p:grpSpPr bwMode="auto">
        <a:xfrm>
          <a:off x="0" y="0"/>
          <a:ext cx="0" cy="0"/>
          <a:chOff x="0" y="0"/>
          <a:chExt cx="0" cy="0"/>
        </a:xfrm>
      </p:grpSpPr>
      <p:sp>
        <p:nvSpPr>
          <p:cNvPr id="21" name="PlaceHolder 1"/>
          <p:cNvSpPr>
            <a:spLocks noGrp="1"/>
          </p:cNvSpPr>
          <p:nvPr>
            <p:ph type="title"/>
          </p:nvPr>
        </p:nvSpPr>
        <p:spPr bwMode="auto">
          <a:xfrm>
            <a:off x="609480" y="221040"/>
            <a:ext cx="10972440" cy="1250280"/>
          </a:xfrm>
          <a:prstGeom prst="rect">
            <a:avLst/>
          </a:prstGeom>
          <a:noFill/>
          <a:ln w="0">
            <a:noFill/>
          </a:ln>
        </p:spPr>
        <p:txBody>
          <a:bodyPr lIns="0" tIns="0" rIns="0" bIns="0" anchor="ctr">
            <a:noAutofit/>
          </a:bodyPr>
          <a:lstStyle/>
          <a:p>
            <a:pPr indent="0" algn="ctr">
              <a:buNone/>
              <a:defRPr/>
            </a:pPr>
            <a:endParaRPr lang="ru-RU" sz="4400" b="0" strike="noStrike" spc="-1">
              <a:solidFill>
                <a:srgbClr val="000000"/>
              </a:solidFill>
              <a:latin typeface="Arial"/>
            </a:endParaRPr>
          </a:p>
        </p:txBody>
      </p:sp>
      <p:sp>
        <p:nvSpPr>
          <p:cNvPr id="22" name="PlaceHolder 2"/>
          <p:cNvSpPr>
            <a:spLocks noGrp="1"/>
          </p:cNvSpPr>
          <p:nvPr>
            <p:ph/>
          </p:nvPr>
        </p:nvSpPr>
        <p:spPr bwMode="auto">
          <a:xfrm>
            <a:off x="609480" y="1604520"/>
            <a:ext cx="5354280" cy="397728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23" name="PlaceHolder 3"/>
          <p:cNvSpPr>
            <a:spLocks noGrp="1"/>
          </p:cNvSpPr>
          <p:nvPr>
            <p:ph/>
          </p:nvPr>
        </p:nvSpPr>
        <p:spPr bwMode="auto">
          <a:xfrm>
            <a:off x="6231960" y="1604520"/>
            <a:ext cx="5354280"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24" name="PlaceHolder 4"/>
          <p:cNvSpPr>
            <a:spLocks noGrp="1"/>
          </p:cNvSpPr>
          <p:nvPr>
            <p:ph/>
          </p:nvPr>
        </p:nvSpPr>
        <p:spPr bwMode="auto">
          <a:xfrm>
            <a:off x="6231960" y="3682080"/>
            <a:ext cx="5354280"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matchingName="" preserve="1" showMasterPhAnim="0" type="twoObjOverTx" userDrawn="1">
  <p:cSld name="Title, 2 Content over Content">
    <p:spTree>
      <p:nvGrpSpPr>
        <p:cNvPr id="1" name=""/>
        <p:cNvGrpSpPr/>
        <p:nvPr/>
      </p:nvGrpSpPr>
      <p:grpSpPr bwMode="auto">
        <a:xfrm>
          <a:off x="0" y="0"/>
          <a:ext cx="0" cy="0"/>
          <a:chOff x="0" y="0"/>
          <a:chExt cx="0" cy="0"/>
        </a:xfrm>
      </p:grpSpPr>
      <p:sp>
        <p:nvSpPr>
          <p:cNvPr id="25" name="PlaceHolder 1"/>
          <p:cNvSpPr>
            <a:spLocks noGrp="1"/>
          </p:cNvSpPr>
          <p:nvPr>
            <p:ph type="title"/>
          </p:nvPr>
        </p:nvSpPr>
        <p:spPr bwMode="auto">
          <a:xfrm>
            <a:off x="609480" y="221040"/>
            <a:ext cx="10972440" cy="1250280"/>
          </a:xfrm>
          <a:prstGeom prst="rect">
            <a:avLst/>
          </a:prstGeom>
          <a:noFill/>
          <a:ln w="0">
            <a:noFill/>
          </a:ln>
        </p:spPr>
        <p:txBody>
          <a:bodyPr lIns="0" tIns="0" rIns="0" bIns="0" anchor="ctr">
            <a:noAutofit/>
          </a:bodyPr>
          <a:lstStyle/>
          <a:p>
            <a:pPr indent="0" algn="ctr">
              <a:buNone/>
              <a:defRPr/>
            </a:pPr>
            <a:endParaRPr lang="ru-RU" sz="4400" b="0" strike="noStrike" spc="-1">
              <a:solidFill>
                <a:srgbClr val="000000"/>
              </a:solidFill>
              <a:latin typeface="Arial"/>
            </a:endParaRPr>
          </a:p>
        </p:txBody>
      </p:sp>
      <p:sp>
        <p:nvSpPr>
          <p:cNvPr id="26" name="PlaceHolder 2"/>
          <p:cNvSpPr>
            <a:spLocks noGrp="1"/>
          </p:cNvSpPr>
          <p:nvPr>
            <p:ph/>
          </p:nvPr>
        </p:nvSpPr>
        <p:spPr bwMode="auto">
          <a:xfrm>
            <a:off x="609480" y="1604520"/>
            <a:ext cx="5354280"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27" name="PlaceHolder 3"/>
          <p:cNvSpPr>
            <a:spLocks noGrp="1"/>
          </p:cNvSpPr>
          <p:nvPr>
            <p:ph/>
          </p:nvPr>
        </p:nvSpPr>
        <p:spPr bwMode="auto">
          <a:xfrm>
            <a:off x="6231960" y="1604520"/>
            <a:ext cx="5354280"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
        <p:nvSpPr>
          <p:cNvPr id="28" name="PlaceHolder 4"/>
          <p:cNvSpPr>
            <a:spLocks noGrp="1"/>
          </p:cNvSpPr>
          <p:nvPr>
            <p:ph/>
          </p:nvPr>
        </p:nvSpPr>
        <p:spPr bwMode="auto">
          <a:xfrm>
            <a:off x="609480" y="3682080"/>
            <a:ext cx="10972440" cy="1896840"/>
          </a:xfrm>
          <a:prstGeom prst="rect">
            <a:avLst/>
          </a:prstGeom>
          <a:noFill/>
          <a:ln w="0">
            <a:noFill/>
          </a:ln>
        </p:spPr>
        <p:txBody>
          <a:bodyPr lIns="0" tIns="0" rIns="0" bIns="0" anchor="t">
            <a:normAutofit/>
          </a:bodyPr>
          <a:lstStyle/>
          <a:p>
            <a:pPr indent="0">
              <a:spcBef>
                <a:spcPts val="1417"/>
              </a:spcBef>
              <a:buNone/>
              <a:defRPr/>
            </a:pPr>
            <a:endParaRPr lang="ru-RU" sz="3200" b="0" strike="noStrike" spc="-1">
              <a:solidFill>
                <a:srgbClr val="000000"/>
              </a:solidFill>
              <a:latin typeface="Arial"/>
            </a:endParaRPr>
          </a:p>
        </p:txBody>
      </p:sp>
    </p:spTree>
  </p:cSld>
  <p:clrMapOvr>
    <a:masterClrMapping/>
  </p:clrMapOvr>
</p:sldLayout>
</file>

<file path=ppt/slideMasters/_rels/slideMaster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png"/><Relationship Id="rId15" Type="http://schemas.openxmlformats.org/officeDocument/2006/relationships/image" Target="../media/image2.emf"/><Relationship Id="rId16" Type="http://schemas.openxmlformats.org/officeDocument/2006/relationships/image" Target="../media/image3.png"/><Relationship Id="rId17" Type="http://schemas.openxmlformats.org/officeDocument/2006/relationships/image" Target="../media/image4.png"/></Relationships>
</file>

<file path=ppt/slideMasters/_rels/slideMaster2.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theme" Target="../theme/theme2.xml"/><Relationship Id="rId14" Type="http://schemas.openxmlformats.org/officeDocument/2006/relationships/image" Target="../media/image5.png"/><Relationship Id="rId15" Type="http://schemas.openxmlformats.org/officeDocument/2006/relationships/image" Target="../media/image6.png"/><Relationship Id="rId16" Type="http://schemas.openxmlformats.org/officeDocument/2006/relationships/image" Target="../media/image7.png"/></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0">
  <p:cSld name="">
    <p:bg>
      <p:bgPr shadeToTitle="0">
        <a:gradFill rotWithShape="0">
          <a:gsLst>
            <a:gs pos="0">
              <a:srgbClr val="007AFF"/>
            </a:gs>
            <a:gs pos="100000">
              <a:srgbClr val="66BAFF"/>
            </a:gs>
          </a:gsLst>
          <a:lin ang="0" scaled="1"/>
        </a:gradFill>
      </p:bgPr>
    </p:bg>
    <p:spTree>
      <p:nvGrpSpPr>
        <p:cNvPr id="1" name=""/>
        <p:cNvGrpSpPr/>
        <p:nvPr/>
      </p:nvGrpSpPr>
      <p:grpSpPr bwMode="auto">
        <a:xfrm>
          <a:off x="0" y="0"/>
          <a:ext cx="0" cy="0"/>
          <a:chOff x="0" y="0"/>
          <a:chExt cx="0" cy="0"/>
        </a:xfrm>
      </p:grpSpPr>
      <p:sp>
        <p:nvSpPr>
          <p:cNvPr id="8" name="Прямоугольник 10"/>
          <p:cNvSpPr/>
          <p:nvPr/>
        </p:nvSpPr>
        <p:spPr bwMode="auto">
          <a:xfrm>
            <a:off x="0" y="1949759"/>
            <a:ext cx="12189240" cy="3076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tabLst>
                <a:tab pos="0" algn="l"/>
              </a:tabLst>
              <a:defRPr/>
            </a:pPr>
            <a:endParaRPr lang="ru-RU" sz="950" b="0" strike="noStrike" spc="-1">
              <a:solidFill>
                <a:srgbClr val="FFFFFF"/>
              </a:solidFill>
              <a:latin typeface="Arial"/>
              <a:ea typeface="DejaVu Sans"/>
            </a:endParaRPr>
          </a:p>
        </p:txBody>
      </p:sp>
      <p:sp>
        <p:nvSpPr>
          <p:cNvPr id="9" name="Прямоугольник 6"/>
          <p:cNvSpPr/>
          <p:nvPr/>
        </p:nvSpPr>
        <p:spPr bwMode="auto">
          <a:xfrm>
            <a:off x="0" y="0"/>
            <a:ext cx="1635480" cy="6855120"/>
          </a:xfrm>
          <a:prstGeom prst="rect">
            <a:avLst/>
          </a:prstGeom>
          <a:no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defRPr/>
            </a:pPr>
            <a:endParaRPr lang="ru-RU" sz="1800" b="0" strike="noStrike" spc="-1">
              <a:solidFill>
                <a:schemeClr val="lt1"/>
              </a:solidFill>
              <a:latin typeface="Arial"/>
              <a:ea typeface="DejaVu Sans"/>
            </a:endParaRPr>
          </a:p>
        </p:txBody>
      </p:sp>
      <p:pic>
        <p:nvPicPr>
          <p:cNvPr id="2" name="Рисунок 12"/>
          <p:cNvPicPr/>
          <p:nvPr/>
        </p:nvPicPr>
        <p:blipFill>
          <a:blip r:embed="rId14"/>
          <a:srcRect l="0" t="-64" r="3286" b="0"/>
          <a:stretch/>
        </p:blipFill>
        <p:spPr bwMode="auto">
          <a:xfrm>
            <a:off x="635760" y="0"/>
            <a:ext cx="11553120" cy="6855120"/>
          </a:xfrm>
          <a:prstGeom prst="rect">
            <a:avLst/>
          </a:prstGeom>
          <a:ln w="0">
            <a:noFill/>
          </a:ln>
        </p:spPr>
      </p:pic>
      <p:pic>
        <p:nvPicPr>
          <p:cNvPr id="3" name="Рисунок 9"/>
          <p:cNvPicPr/>
          <p:nvPr/>
        </p:nvPicPr>
        <p:blipFill>
          <a:blip r:embed="rId15"/>
          <a:stretch/>
        </p:blipFill>
        <p:spPr bwMode="auto">
          <a:xfrm>
            <a:off x="387360" y="202320"/>
            <a:ext cx="2495519" cy="911520"/>
          </a:xfrm>
          <a:prstGeom prst="rect">
            <a:avLst/>
          </a:prstGeom>
          <a:ln w="0">
            <a:noFill/>
          </a:ln>
        </p:spPr>
      </p:pic>
      <p:pic>
        <p:nvPicPr>
          <p:cNvPr id="4" name="Рисунок 9"/>
          <p:cNvPicPr/>
          <p:nvPr/>
        </p:nvPicPr>
        <p:blipFill>
          <a:blip r:embed="rId16"/>
          <a:stretch/>
        </p:blipFill>
        <p:spPr bwMode="auto">
          <a:xfrm>
            <a:off x="5861880" y="0"/>
            <a:ext cx="6467760" cy="6855120"/>
          </a:xfrm>
          <a:prstGeom prst="rect">
            <a:avLst/>
          </a:prstGeom>
          <a:ln w="0">
            <a:noFill/>
          </a:ln>
        </p:spPr>
      </p:pic>
      <p:pic>
        <p:nvPicPr>
          <p:cNvPr id="5" name="Graphic 8"/>
          <p:cNvPicPr/>
          <p:nvPr/>
        </p:nvPicPr>
        <p:blipFill>
          <a:blip r:embed="rId17"/>
          <a:stretch/>
        </p:blipFill>
        <p:spPr bwMode="auto">
          <a:xfrm>
            <a:off x="7405560" y="1481040"/>
            <a:ext cx="3856320" cy="3856320"/>
          </a:xfrm>
          <a:prstGeom prst="rect">
            <a:avLst/>
          </a:prstGeom>
          <a:ln w="0">
            <a:noFill/>
          </a:ln>
        </p:spPr>
      </p:pic>
      <p:sp>
        <p:nvSpPr>
          <p:cNvPr id="6" name="PlaceHolder 1"/>
          <p:cNvSpPr>
            <a:spLocks noGrp="1"/>
          </p:cNvSpPr>
          <p:nvPr>
            <p:ph type="title"/>
          </p:nvPr>
        </p:nvSpPr>
        <p:spPr bwMode="auto">
          <a:xfrm>
            <a:off x="609480" y="273600"/>
            <a:ext cx="10972440" cy="1144800"/>
          </a:xfrm>
          <a:prstGeom prst="rect">
            <a:avLst/>
          </a:prstGeom>
          <a:noFill/>
          <a:ln w="0">
            <a:noFill/>
          </a:ln>
        </p:spPr>
        <p:txBody>
          <a:bodyPr lIns="0" tIns="0" rIns="0" bIns="0" anchor="ctr">
            <a:noAutofit/>
          </a:bodyPr>
          <a:lstStyle/>
          <a:p>
            <a:pPr indent="0" algn="ctr">
              <a:buNone/>
              <a:defRPr/>
            </a:pPr>
            <a:r>
              <a:rPr lang="ru-RU" sz="4400" b="0" strike="noStrike" spc="-1">
                <a:solidFill>
                  <a:srgbClr val="000000"/>
                </a:solidFill>
                <a:latin typeface="Arial"/>
              </a:rPr>
              <a:t>Для правки текста заглавия щёлкните мышью</a:t>
            </a:r>
            <a:endParaRPr/>
          </a:p>
        </p:txBody>
      </p:sp>
      <p:sp>
        <p:nvSpPr>
          <p:cNvPr id="7" name="PlaceHolder 2"/>
          <p:cNvSpPr>
            <a:spLocks noGrp="1"/>
          </p:cNvSpPr>
          <p:nvPr>
            <p:ph type="body"/>
          </p:nvPr>
        </p:nvSpPr>
        <p:spPr bwMode="auto">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a:buChar char=""/>
              <a:defRPr/>
            </a:pPr>
            <a:r>
              <a:rPr lang="ru-RU" sz="3200" b="0" strike="noStrike" spc="-1">
                <a:solidFill>
                  <a:srgbClr val="000000"/>
                </a:solidFill>
                <a:latin typeface="Arial"/>
              </a:rPr>
              <a:t>Для правки структуры щёлкните мышью</a:t>
            </a:r>
            <a:endParaRPr/>
          </a:p>
          <a:p>
            <a:pPr marL="864000" lvl="1" indent="-324000">
              <a:spcBef>
                <a:spcPts val="1134"/>
              </a:spcBef>
              <a:buClr>
                <a:srgbClr val="000000"/>
              </a:buClr>
              <a:buSzPct val="75000"/>
              <a:buFont typeface="Symbol"/>
              <a:buChar char=""/>
              <a:defRPr/>
            </a:pPr>
            <a:r>
              <a:rPr lang="ru-RU" sz="2800" b="0" strike="noStrike" spc="-1">
                <a:solidFill>
                  <a:srgbClr val="000000"/>
                </a:solidFill>
                <a:latin typeface="Arial"/>
              </a:rPr>
              <a:t>Второй уровень структуры</a:t>
            </a:r>
            <a:endParaRPr/>
          </a:p>
          <a:p>
            <a:pPr marL="1296000" lvl="2" indent="-288000">
              <a:spcBef>
                <a:spcPts val="850"/>
              </a:spcBef>
              <a:buClr>
                <a:srgbClr val="000000"/>
              </a:buClr>
              <a:buSzPct val="45000"/>
              <a:buFont typeface="Wingdings"/>
              <a:buChar char=""/>
              <a:defRPr/>
            </a:pPr>
            <a:r>
              <a:rPr lang="ru-RU" sz="2400" b="0" strike="noStrike" spc="-1">
                <a:solidFill>
                  <a:srgbClr val="000000"/>
                </a:solidFill>
                <a:latin typeface="Arial"/>
              </a:rPr>
              <a:t>Третий уровень структуры</a:t>
            </a:r>
            <a:endParaRPr/>
          </a:p>
          <a:p>
            <a:pPr marL="1728000" lvl="3" indent="-216000">
              <a:spcBef>
                <a:spcPts val="567"/>
              </a:spcBef>
              <a:buClr>
                <a:srgbClr val="000000"/>
              </a:buClr>
              <a:buSzPct val="75000"/>
              <a:buFont typeface="Symbol"/>
              <a:buChar char=""/>
              <a:defRPr/>
            </a:pPr>
            <a:r>
              <a:rPr lang="ru-RU" sz="2000" b="0" strike="noStrike" spc="-1">
                <a:solidFill>
                  <a:srgbClr val="000000"/>
                </a:solidFill>
                <a:latin typeface="Arial"/>
              </a:rPr>
              <a:t>Четвёртый уровень структуры</a:t>
            </a:r>
            <a:endParaRPr/>
          </a:p>
          <a:p>
            <a:pPr marL="2160000" lvl="4" indent="-216000">
              <a:spcBef>
                <a:spcPts val="283"/>
              </a:spcBef>
              <a:buClr>
                <a:srgbClr val="000000"/>
              </a:buClr>
              <a:buSzPct val="45000"/>
              <a:buFont typeface="Wingdings"/>
              <a:buChar char=""/>
              <a:defRPr/>
            </a:pPr>
            <a:r>
              <a:rPr lang="ru-RU" sz="2000" b="0" strike="noStrike" spc="-1">
                <a:solidFill>
                  <a:srgbClr val="000000"/>
                </a:solidFill>
                <a:latin typeface="Arial"/>
              </a:rPr>
              <a:t>Пятый уровень структуры</a:t>
            </a:r>
            <a:endParaRPr/>
          </a:p>
          <a:p>
            <a:pPr marL="2592000" lvl="5" indent="-216000">
              <a:spcBef>
                <a:spcPts val="283"/>
              </a:spcBef>
              <a:buClr>
                <a:srgbClr val="000000"/>
              </a:buClr>
              <a:buSzPct val="45000"/>
              <a:buFont typeface="Wingdings"/>
              <a:buChar char=""/>
              <a:defRPr/>
            </a:pPr>
            <a:r>
              <a:rPr lang="ru-RU" sz="2000" b="0" strike="noStrike" spc="-1">
                <a:solidFill>
                  <a:srgbClr val="000000"/>
                </a:solidFill>
                <a:latin typeface="Arial"/>
              </a:rPr>
              <a:t>Шестой уровень структуры</a:t>
            </a:r>
            <a:endParaRPr/>
          </a:p>
          <a:p>
            <a:pPr marL="3024000" lvl="6" indent="-216000">
              <a:spcBef>
                <a:spcPts val="283"/>
              </a:spcBef>
              <a:buClr>
                <a:srgbClr val="000000"/>
              </a:buClr>
              <a:buSzPct val="45000"/>
              <a:buFont typeface="Wingdings"/>
              <a:buChar char=""/>
              <a:defRPr/>
            </a:pPr>
            <a:r>
              <a:rPr lang="ru-RU" sz="2000" b="0" strike="noStrike" spc="-1">
                <a:solidFill>
                  <a:srgbClr val="000000"/>
                </a:solidFill>
                <a:latin typeface="Arial"/>
              </a:rPr>
              <a:t>Седьмой уровень структуры</a:t>
            </a:r>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ru-RU"/>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preserve="0">
  <p:cSld name="">
    <p:bg>
      <p:bgPr shadeToTitle="0">
        <a:solidFill>
          <a:srgbClr val="FFFFFF"/>
        </a:solidFill>
      </p:bgPr>
    </p:bg>
    <p:spTree>
      <p:nvGrpSpPr>
        <p:cNvPr id="1" name=""/>
        <p:cNvGrpSpPr/>
        <p:nvPr/>
      </p:nvGrpSpPr>
      <p:grpSpPr bwMode="auto">
        <a:xfrm>
          <a:off x="0" y="0"/>
          <a:ext cx="0" cy="0"/>
          <a:chOff x="0" y="0"/>
          <a:chExt cx="0" cy="0"/>
        </a:xfrm>
      </p:grpSpPr>
      <p:pic>
        <p:nvPicPr>
          <p:cNvPr id="44" name="Graphic 8"/>
          <p:cNvPicPr/>
          <p:nvPr/>
        </p:nvPicPr>
        <p:blipFill>
          <a:blip r:embed="rId14"/>
          <a:srcRect l="0" t="0" r="15688" b="0"/>
          <a:stretch/>
        </p:blipFill>
        <p:spPr bwMode="auto">
          <a:xfrm>
            <a:off x="0" y="6019920"/>
            <a:ext cx="12189240" cy="835200"/>
          </a:xfrm>
          <a:prstGeom prst="rect">
            <a:avLst/>
          </a:prstGeom>
          <a:ln w="0">
            <a:noFill/>
          </a:ln>
        </p:spPr>
      </p:pic>
      <p:sp>
        <p:nvSpPr>
          <p:cNvPr id="45" name="Rectangle 13"/>
          <p:cNvSpPr/>
          <p:nvPr/>
        </p:nvSpPr>
        <p:spPr bwMode="auto">
          <a:xfrm>
            <a:off x="0" y="0"/>
            <a:ext cx="12189240" cy="822600"/>
          </a:xfrm>
          <a:prstGeom prst="rect">
            <a:avLst/>
          </a:prstGeom>
          <a:solidFill>
            <a:schemeClr val="bg1"/>
          </a:solidFill>
          <a:ln>
            <a:noFill/>
          </a:ln>
          <a:effectLst>
            <a:outerShdw blurRad="76320" dist="38160" dir="5400000" algn="t" rotWithShape="0">
              <a:schemeClr val="tx1">
                <a:lumMod val="50000"/>
                <a:alpha val="15000"/>
              </a:schemeClr>
            </a:outerShdw>
          </a:effectLst>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defRPr/>
            </a:pPr>
            <a:endParaRPr lang="ru-RU" sz="700" b="0" strike="noStrike" spc="-1">
              <a:solidFill>
                <a:schemeClr val="lt1"/>
              </a:solidFill>
              <a:latin typeface="Arial"/>
              <a:ea typeface="DejaVu Sans"/>
            </a:endParaRPr>
          </a:p>
        </p:txBody>
      </p:sp>
      <p:pic>
        <p:nvPicPr>
          <p:cNvPr id="46" name="Picture 3" descr="Logo&#10;&#10;Description automatically generated"/>
          <p:cNvPicPr/>
          <p:nvPr/>
        </p:nvPicPr>
        <p:blipFill>
          <a:blip r:embed="rId15"/>
          <a:srcRect l="0" t="0" r="0" b="18390"/>
          <a:stretch/>
        </p:blipFill>
        <p:spPr bwMode="auto">
          <a:xfrm>
            <a:off x="175320" y="143280"/>
            <a:ext cx="608399" cy="548640"/>
          </a:xfrm>
          <a:prstGeom prst="rect">
            <a:avLst/>
          </a:prstGeom>
          <a:ln w="0">
            <a:noFill/>
          </a:ln>
        </p:spPr>
      </p:pic>
      <p:pic>
        <p:nvPicPr>
          <p:cNvPr id="47" name="Рисунок 5"/>
          <p:cNvPicPr/>
          <p:nvPr/>
        </p:nvPicPr>
        <p:blipFill>
          <a:blip r:embed="rId16"/>
          <a:srcRect l="32347" t="0" r="0" b="88976"/>
          <a:stretch/>
        </p:blipFill>
        <p:spPr bwMode="auto">
          <a:xfrm>
            <a:off x="0" y="6219720"/>
            <a:ext cx="7008120" cy="652320"/>
          </a:xfrm>
          <a:prstGeom prst="rect">
            <a:avLst/>
          </a:prstGeom>
          <a:ln w="0">
            <a:noFill/>
          </a:ln>
        </p:spPr>
      </p:pic>
      <p:pic>
        <p:nvPicPr>
          <p:cNvPr id="48" name="Рисунок 6"/>
          <p:cNvPicPr/>
          <p:nvPr/>
        </p:nvPicPr>
        <p:blipFill>
          <a:blip r:embed="rId16"/>
          <a:srcRect l="0" t="0" r="24894" b="82952"/>
          <a:stretch/>
        </p:blipFill>
        <p:spPr bwMode="auto">
          <a:xfrm>
            <a:off x="4408560" y="5844600"/>
            <a:ext cx="7780680" cy="1010520"/>
          </a:xfrm>
          <a:prstGeom prst="rect">
            <a:avLst/>
          </a:prstGeom>
          <a:ln w="0">
            <a:noFill/>
          </a:ln>
        </p:spPr>
      </p:pic>
      <p:sp>
        <p:nvSpPr>
          <p:cNvPr id="49" name="PlaceHolder 1"/>
          <p:cNvSpPr>
            <a:spLocks noGrp="1"/>
          </p:cNvSpPr>
          <p:nvPr>
            <p:ph type="sldNum" idx="1"/>
          </p:nvPr>
        </p:nvSpPr>
        <p:spPr bwMode="auto">
          <a:xfrm>
            <a:off x="9448920" y="6492960"/>
            <a:ext cx="2740320" cy="362160"/>
          </a:xfrm>
          <a:prstGeom prst="rect">
            <a:avLst/>
          </a:prstGeom>
          <a:noFill/>
          <a:ln w="0">
            <a:noFill/>
          </a:ln>
        </p:spPr>
        <p:txBody>
          <a:bodyPr lIns="90000" tIns="45000" rIns="90000" bIns="45000" anchor="ctr">
            <a:noAutofit/>
          </a:bodyPr>
          <a:lstStyle/>
          <a:p>
            <a:pPr indent="0">
              <a:buNone/>
              <a:defRPr/>
            </a:pPr>
            <a:endParaRPr lang="ru-RU" sz="1800" b="0" strike="noStrike" spc="-1">
              <a:solidFill>
                <a:srgbClr val="000000"/>
              </a:solidFill>
              <a:latin typeface="Times New Roman"/>
            </a:endParaRPr>
          </a:p>
        </p:txBody>
      </p:sp>
      <p:sp>
        <p:nvSpPr>
          <p:cNvPr id="50" name="PlaceHolder 2"/>
          <p:cNvSpPr>
            <a:spLocks noGrp="1"/>
          </p:cNvSpPr>
          <p:nvPr>
            <p:ph type="title"/>
          </p:nvPr>
        </p:nvSpPr>
        <p:spPr bwMode="auto">
          <a:xfrm>
            <a:off x="609480" y="273600"/>
            <a:ext cx="10972440" cy="1144800"/>
          </a:xfrm>
          <a:prstGeom prst="rect">
            <a:avLst/>
          </a:prstGeom>
          <a:noFill/>
          <a:ln w="0">
            <a:noFill/>
          </a:ln>
        </p:spPr>
        <p:txBody>
          <a:bodyPr lIns="0" tIns="0" rIns="0" bIns="0" anchor="ctr">
            <a:noAutofit/>
          </a:bodyPr>
          <a:lstStyle/>
          <a:p>
            <a:pPr indent="0" algn="ctr">
              <a:buNone/>
              <a:defRPr/>
            </a:pPr>
            <a:r>
              <a:rPr lang="ru-RU" sz="4400" b="0" strike="noStrike" spc="-1">
                <a:solidFill>
                  <a:srgbClr val="000000"/>
                </a:solidFill>
                <a:latin typeface="Arial"/>
              </a:rPr>
              <a:t>Для правки текста заглавия щёлкните мышью</a:t>
            </a:r>
            <a:endParaRPr/>
          </a:p>
        </p:txBody>
      </p:sp>
      <p:sp>
        <p:nvSpPr>
          <p:cNvPr id="51" name="PlaceHolder 3"/>
          <p:cNvSpPr>
            <a:spLocks noGrp="1"/>
          </p:cNvSpPr>
          <p:nvPr>
            <p:ph type="body"/>
          </p:nvPr>
        </p:nvSpPr>
        <p:spPr bwMode="auto">
          <a:xfrm>
            <a:off x="609480" y="1604520"/>
            <a:ext cx="10972440" cy="397728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a:buChar char=""/>
              <a:defRPr/>
            </a:pPr>
            <a:r>
              <a:rPr lang="ru-RU" sz="3200" b="0" strike="noStrike" spc="-1">
                <a:solidFill>
                  <a:srgbClr val="000000"/>
                </a:solidFill>
                <a:latin typeface="Arial"/>
              </a:rPr>
              <a:t>Для правки структуры щёлкните мышью</a:t>
            </a:r>
            <a:endParaRPr/>
          </a:p>
          <a:p>
            <a:pPr marL="864000" lvl="1" indent="-324000">
              <a:spcBef>
                <a:spcPts val="1134"/>
              </a:spcBef>
              <a:buClr>
                <a:srgbClr val="000000"/>
              </a:buClr>
              <a:buSzPct val="75000"/>
              <a:buFont typeface="Symbol"/>
              <a:buChar char=""/>
              <a:defRPr/>
            </a:pPr>
            <a:r>
              <a:rPr lang="ru-RU" sz="2800" b="0" strike="noStrike" spc="-1">
                <a:solidFill>
                  <a:srgbClr val="000000"/>
                </a:solidFill>
                <a:latin typeface="Arial"/>
              </a:rPr>
              <a:t>Второй уровень структуры</a:t>
            </a:r>
            <a:endParaRPr/>
          </a:p>
          <a:p>
            <a:pPr marL="1296000" lvl="2" indent="-288000">
              <a:spcBef>
                <a:spcPts val="850"/>
              </a:spcBef>
              <a:buClr>
                <a:srgbClr val="000000"/>
              </a:buClr>
              <a:buSzPct val="45000"/>
              <a:buFont typeface="Wingdings"/>
              <a:buChar char=""/>
              <a:defRPr/>
            </a:pPr>
            <a:r>
              <a:rPr lang="ru-RU" sz="2400" b="0" strike="noStrike" spc="-1">
                <a:solidFill>
                  <a:srgbClr val="000000"/>
                </a:solidFill>
                <a:latin typeface="Arial"/>
              </a:rPr>
              <a:t>Третий уровень структуры</a:t>
            </a:r>
            <a:endParaRPr/>
          </a:p>
          <a:p>
            <a:pPr marL="1728000" lvl="3" indent="-216000">
              <a:spcBef>
                <a:spcPts val="567"/>
              </a:spcBef>
              <a:buClr>
                <a:srgbClr val="000000"/>
              </a:buClr>
              <a:buSzPct val="75000"/>
              <a:buFont typeface="Symbol"/>
              <a:buChar char=""/>
              <a:defRPr/>
            </a:pPr>
            <a:r>
              <a:rPr lang="ru-RU" sz="2000" b="0" strike="noStrike" spc="-1">
                <a:solidFill>
                  <a:srgbClr val="000000"/>
                </a:solidFill>
                <a:latin typeface="Arial"/>
              </a:rPr>
              <a:t>Четвёртый уровень структуры</a:t>
            </a:r>
            <a:endParaRPr/>
          </a:p>
          <a:p>
            <a:pPr marL="2160000" lvl="4" indent="-216000">
              <a:spcBef>
                <a:spcPts val="283"/>
              </a:spcBef>
              <a:buClr>
                <a:srgbClr val="000000"/>
              </a:buClr>
              <a:buSzPct val="45000"/>
              <a:buFont typeface="Wingdings"/>
              <a:buChar char=""/>
              <a:defRPr/>
            </a:pPr>
            <a:r>
              <a:rPr lang="ru-RU" sz="2000" b="0" strike="noStrike" spc="-1">
                <a:solidFill>
                  <a:srgbClr val="000000"/>
                </a:solidFill>
                <a:latin typeface="Arial"/>
              </a:rPr>
              <a:t>Пятый уровень структуры</a:t>
            </a:r>
            <a:endParaRPr/>
          </a:p>
          <a:p>
            <a:pPr marL="2592000" lvl="5" indent="-216000">
              <a:spcBef>
                <a:spcPts val="283"/>
              </a:spcBef>
              <a:buClr>
                <a:srgbClr val="000000"/>
              </a:buClr>
              <a:buSzPct val="45000"/>
              <a:buFont typeface="Wingdings"/>
              <a:buChar char=""/>
              <a:defRPr/>
            </a:pPr>
            <a:r>
              <a:rPr lang="ru-RU" sz="2000" b="0" strike="noStrike" spc="-1">
                <a:solidFill>
                  <a:srgbClr val="000000"/>
                </a:solidFill>
                <a:latin typeface="Arial"/>
              </a:rPr>
              <a:t>Шестой уровень структуры</a:t>
            </a:r>
            <a:endParaRPr/>
          </a:p>
          <a:p>
            <a:pPr marL="3024000" lvl="6" indent="-216000">
              <a:spcBef>
                <a:spcPts val="283"/>
              </a:spcBef>
              <a:buClr>
                <a:srgbClr val="000000"/>
              </a:buClr>
              <a:buSzPct val="45000"/>
              <a:buFont typeface="Wingdings"/>
              <a:buChar char=""/>
              <a:defRPr/>
            </a:pPr>
            <a:r>
              <a:rPr lang="ru-RU" sz="2000" b="0" strike="noStrike" spc="-1">
                <a:solidFill>
                  <a:srgbClr val="000000"/>
                </a:solidFill>
                <a:latin typeface="Arial"/>
              </a:rPr>
              <a:t>Седьмой уровень структуры</a:t>
            </a:r>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l" defTabSz="914400">
        <a:lnSpc>
          <a:spcPct val="90000"/>
        </a:lnSpc>
        <a:spcBef>
          <a:spcPts val="0"/>
        </a:spcBef>
        <a:buNone/>
        <a:defRPr sz="4400">
          <a:solidFill>
            <a:schemeClr val="tx1"/>
          </a:solidFill>
          <a:latin typeface="+mj-lt"/>
          <a:ea typeface="+mj-ea"/>
          <a:cs typeface="+mj-cs"/>
        </a:defRPr>
      </a:lvl1pPr>
    </p:titleStyle>
    <p:bodyStyle>
      <a:lvl1pPr marL="228600" indent="-228600" algn="l" defTabSz="914400">
        <a:lnSpc>
          <a:spcPct val="90000"/>
        </a:lnSpc>
        <a:spcBef>
          <a:spcPts val="1000"/>
        </a:spcBef>
        <a:buFont typeface="Arial"/>
        <a:buChar char="•"/>
        <a:defRPr sz="2800">
          <a:solidFill>
            <a:schemeClr val="tx1"/>
          </a:solidFill>
          <a:latin typeface="+mn-lt"/>
          <a:ea typeface="+mn-ea"/>
          <a:cs typeface="+mn-cs"/>
        </a:defRPr>
      </a:lvl1pPr>
      <a:lvl2pPr marL="685800" indent="-228600" algn="l" defTabSz="914400">
        <a:lnSpc>
          <a:spcPct val="90000"/>
        </a:lnSpc>
        <a:spcBef>
          <a:spcPts val="500"/>
        </a:spcBef>
        <a:buFont typeface="Arial"/>
        <a:buChar char="•"/>
        <a:defRPr sz="2400">
          <a:solidFill>
            <a:schemeClr val="tx1"/>
          </a:solidFill>
          <a:latin typeface="+mn-lt"/>
          <a:ea typeface="+mn-ea"/>
          <a:cs typeface="+mn-cs"/>
        </a:defRPr>
      </a:lvl2pPr>
      <a:lvl3pPr marL="1143000" indent="-228600" algn="l" defTabSz="914400">
        <a:lnSpc>
          <a:spcPct val="90000"/>
        </a:lnSpc>
        <a:spcBef>
          <a:spcPts val="500"/>
        </a:spcBef>
        <a:buFont typeface="Arial"/>
        <a:buChar char="•"/>
        <a:defRPr sz="2000">
          <a:solidFill>
            <a:schemeClr val="tx1"/>
          </a:solidFill>
          <a:latin typeface="+mn-lt"/>
          <a:ea typeface="+mn-ea"/>
          <a:cs typeface="+mn-cs"/>
        </a:defRPr>
      </a:lvl3pPr>
      <a:lvl4pPr marL="1600200" indent="-228600" algn="l" defTabSz="914400">
        <a:lnSpc>
          <a:spcPct val="90000"/>
        </a:lnSpc>
        <a:spcBef>
          <a:spcPts val="500"/>
        </a:spcBef>
        <a:buFont typeface="Arial"/>
        <a:buChar char="•"/>
        <a:defRPr sz="1800">
          <a:solidFill>
            <a:schemeClr val="tx1"/>
          </a:solidFill>
          <a:latin typeface="+mn-lt"/>
          <a:ea typeface="+mn-ea"/>
          <a:cs typeface="+mn-cs"/>
        </a:defRPr>
      </a:lvl4pPr>
      <a:lvl5pPr marL="2057400" indent="-228600" algn="l" defTabSz="914400">
        <a:lnSpc>
          <a:spcPct val="90000"/>
        </a:lnSpc>
        <a:spcBef>
          <a:spcPts val="500"/>
        </a:spcBef>
        <a:buFont typeface="Arial"/>
        <a:buChar char="•"/>
        <a:defRPr sz="1800">
          <a:solidFill>
            <a:schemeClr val="tx1"/>
          </a:solidFill>
          <a:latin typeface="+mn-lt"/>
          <a:ea typeface="+mn-ea"/>
          <a:cs typeface="+mn-cs"/>
        </a:defRPr>
      </a:lvl5pPr>
      <a:lvl6pPr marL="2514600" indent="-228600" algn="l" defTabSz="914400">
        <a:lnSpc>
          <a:spcPct val="90000"/>
        </a:lnSpc>
        <a:spcBef>
          <a:spcPts val="500"/>
        </a:spcBef>
        <a:buFont typeface="Arial"/>
        <a:buChar char="•"/>
        <a:defRPr sz="1800">
          <a:solidFill>
            <a:schemeClr val="tx1"/>
          </a:solidFill>
          <a:latin typeface="+mn-lt"/>
          <a:ea typeface="+mn-ea"/>
          <a:cs typeface="+mn-cs"/>
        </a:defRPr>
      </a:lvl6pPr>
      <a:lvl7pPr marL="2971800" indent="-228600" algn="l" defTabSz="914400">
        <a:lnSpc>
          <a:spcPct val="90000"/>
        </a:lnSpc>
        <a:spcBef>
          <a:spcPts val="500"/>
        </a:spcBef>
        <a:buFont typeface="Arial"/>
        <a:buChar char="•"/>
        <a:defRPr sz="1800">
          <a:solidFill>
            <a:schemeClr val="tx1"/>
          </a:solidFill>
          <a:latin typeface="+mn-lt"/>
          <a:ea typeface="+mn-ea"/>
          <a:cs typeface="+mn-cs"/>
        </a:defRPr>
      </a:lvl7pPr>
      <a:lvl8pPr marL="3429000" indent="-228600" algn="l" defTabSz="914400">
        <a:lnSpc>
          <a:spcPct val="90000"/>
        </a:lnSpc>
        <a:spcBef>
          <a:spcPts val="500"/>
        </a:spcBef>
        <a:buFont typeface="Arial"/>
        <a:buChar char="•"/>
        <a:defRPr sz="1800">
          <a:solidFill>
            <a:schemeClr val="tx1"/>
          </a:solidFill>
          <a:latin typeface="+mn-lt"/>
          <a:ea typeface="+mn-ea"/>
          <a:cs typeface="+mn-cs"/>
        </a:defRPr>
      </a:lvl8pPr>
      <a:lvl9pPr marL="3886200" indent="-228600" algn="l" defTabSz="914400">
        <a:lnSpc>
          <a:spcPct val="90000"/>
        </a:lnSpc>
        <a:spcBef>
          <a:spcPts val="500"/>
        </a:spcBef>
        <a:buFont typeface="Arial"/>
        <a:buChar char="•"/>
        <a:defRPr sz="1800">
          <a:solidFill>
            <a:schemeClr val="tx1"/>
          </a:solidFill>
          <a:latin typeface="+mn-lt"/>
          <a:ea typeface="+mn-ea"/>
          <a:cs typeface="+mn-cs"/>
        </a:defRPr>
      </a:lvl9pPr>
    </p:bodyStyle>
    <p:otherStyle>
      <a:defPPr>
        <a:defRPr lang="ru-RU"/>
      </a:defPPr>
      <a:lvl1pPr marL="0" algn="l" defTabSz="914400">
        <a:defRPr sz="1800">
          <a:solidFill>
            <a:schemeClr val="tx1"/>
          </a:solidFill>
          <a:latin typeface="+mn-lt"/>
          <a:ea typeface="+mn-ea"/>
          <a:cs typeface="+mn-cs"/>
        </a:defRPr>
      </a:lvl1pPr>
      <a:lvl2pPr marL="457200" algn="l" defTabSz="914400">
        <a:defRPr sz="1800">
          <a:solidFill>
            <a:schemeClr val="tx1"/>
          </a:solidFill>
          <a:latin typeface="+mn-lt"/>
          <a:ea typeface="+mn-ea"/>
          <a:cs typeface="+mn-cs"/>
        </a:defRPr>
      </a:lvl2pPr>
      <a:lvl3pPr marL="914400" algn="l" defTabSz="914400">
        <a:defRPr sz="1800">
          <a:solidFill>
            <a:schemeClr val="tx1"/>
          </a:solidFill>
          <a:latin typeface="+mn-lt"/>
          <a:ea typeface="+mn-ea"/>
          <a:cs typeface="+mn-cs"/>
        </a:defRPr>
      </a:lvl3pPr>
      <a:lvl4pPr marL="1371600" algn="l" defTabSz="914400">
        <a:defRPr sz="1800">
          <a:solidFill>
            <a:schemeClr val="tx1"/>
          </a:solidFill>
          <a:latin typeface="+mn-lt"/>
          <a:ea typeface="+mn-ea"/>
          <a:cs typeface="+mn-cs"/>
        </a:defRPr>
      </a:lvl4pPr>
      <a:lvl5pPr marL="1828800" algn="l" defTabSz="914400">
        <a:defRPr sz="1800">
          <a:solidFill>
            <a:schemeClr val="tx1"/>
          </a:solidFill>
          <a:latin typeface="+mn-lt"/>
          <a:ea typeface="+mn-ea"/>
          <a:cs typeface="+mn-cs"/>
        </a:defRPr>
      </a:lvl5pPr>
      <a:lvl6pPr marL="2286000" algn="l" defTabSz="914400">
        <a:defRPr sz="1800">
          <a:solidFill>
            <a:schemeClr val="tx1"/>
          </a:solidFill>
          <a:latin typeface="+mn-lt"/>
          <a:ea typeface="+mn-ea"/>
          <a:cs typeface="+mn-cs"/>
        </a:defRPr>
      </a:lvl6pPr>
      <a:lvl7pPr marL="2743200" algn="l" defTabSz="914400">
        <a:defRPr sz="1800">
          <a:solidFill>
            <a:schemeClr val="tx1"/>
          </a:solidFill>
          <a:latin typeface="+mn-lt"/>
          <a:ea typeface="+mn-ea"/>
          <a:cs typeface="+mn-cs"/>
        </a:defRPr>
      </a:lvl7pPr>
      <a:lvl8pPr marL="3200400" algn="l" defTabSz="914400">
        <a:defRPr sz="1800">
          <a:solidFill>
            <a:schemeClr val="tx1"/>
          </a:solidFill>
          <a:latin typeface="+mn-lt"/>
          <a:ea typeface="+mn-ea"/>
          <a:cs typeface="+mn-cs"/>
        </a:defRPr>
      </a:lvl8pPr>
      <a:lvl9pPr marL="3657600" algn="l" defTabSz="914400">
        <a:defRPr sz="18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png"/><Relationship Id="rId3" Type="http://schemas.openxmlformats.org/officeDocument/2006/relationships/image" Target="../media/image9.png"/></Relationships>
</file>

<file path=ppt/slides/_rels/slide10.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8.png"/></Relationships>
</file>

<file path=ppt/slides/_rels/slide11.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8.png"/></Relationships>
</file>

<file path=ppt/slides/_rels/slide12.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8.png"/></Relationships>
</file>

<file path=ppt/slides/_rels/slide13.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9.jpg"/><Relationship Id="rId3" Type="http://schemas.openxmlformats.org/officeDocument/2006/relationships/image" Target="../media/image20.png"/><Relationship Id="rId4" Type="http://schemas.openxmlformats.org/officeDocument/2006/relationships/image" Target="../media/media1.svg"/><Relationship Id="rId5" Type="http://schemas.openxmlformats.org/officeDocument/2006/relationships/image" Target="../media/image21.png"/><Relationship Id="rId6" Type="http://schemas.openxmlformats.org/officeDocument/2006/relationships/image" Target="../media/media2.svg"/><Relationship Id="rId7" Type="http://schemas.openxmlformats.org/officeDocument/2006/relationships/image" Target="../media/image22.png"/></Relationships>
</file>

<file path=ppt/slides/_rels/slide14.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3.png"/><Relationship Id="rId3" Type="http://schemas.openxmlformats.org/officeDocument/2006/relationships/image" Target="../media/image24.png"/><Relationship Id="rId4" Type="http://schemas.openxmlformats.org/officeDocument/2006/relationships/image" Target="../media/image25.png"/></Relationships>
</file>

<file path=ppt/slides/_rels/slide15.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6.png"/><Relationship Id="rId3" Type="http://schemas.openxmlformats.org/officeDocument/2006/relationships/image" Target="../media/image27.png"/></Relationships>
</file>

<file path=ppt/slides/_rels/slide16.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8.png"/><Relationship Id="rId3" Type="http://schemas.openxmlformats.org/officeDocument/2006/relationships/image" Target="../media/media3.svg"/><Relationship Id="rId4" Type="http://schemas.openxmlformats.org/officeDocument/2006/relationships/image" Target="../media/image29.png"/><Relationship Id="rId5" Type="http://schemas.openxmlformats.org/officeDocument/2006/relationships/image" Target="../media/media4.svg"/></Relationships>
</file>

<file path=ppt/slides/_rels/slide17.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0.png"/><Relationship Id="rId3" Type="http://schemas.openxmlformats.org/officeDocument/2006/relationships/image" Target="../media/image31.png"/><Relationship Id="rId4" Type="http://schemas.openxmlformats.org/officeDocument/2006/relationships/image" Target="../media/media5.svg"/></Relationships>
</file>

<file path=ppt/slides/_rels/slide18.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2.png"/><Relationship Id="rId3" Type="http://schemas.openxmlformats.org/officeDocument/2006/relationships/image" Target="../media/media6.svg"/><Relationship Id="rId4" Type="http://schemas.openxmlformats.org/officeDocument/2006/relationships/image" Target="../media/image33.png"/><Relationship Id="rId5" Type="http://schemas.openxmlformats.org/officeDocument/2006/relationships/image" Target="../media/media7.svg"/><Relationship Id="rId6" Type="http://schemas.openxmlformats.org/officeDocument/2006/relationships/image" Target="../media/image11.png"/><Relationship Id="rId7" Type="http://schemas.openxmlformats.org/officeDocument/2006/relationships/image" Target="../media/image34.png"/></Relationships>
</file>

<file path=ppt/slides/_rels/slide19.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35.png"/><Relationship Id="rId3" Type="http://schemas.openxmlformats.org/officeDocument/2006/relationships/image" Target="../media/image34.png"/><Relationship Id="rId4" Type="http://schemas.openxmlformats.org/officeDocument/2006/relationships/image" Target="../media/image11.png"/></Relationships>
</file>

<file path=ppt/slides/_rels/slide2.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png"/><Relationship Id="rId3" Type="http://schemas.openxmlformats.org/officeDocument/2006/relationships/image" Target="../media/image9.png"/></Relationships>
</file>

<file path=ppt/slides/_rels/slide20.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png"/><Relationship Id="rId3" Type="http://schemas.openxmlformats.org/officeDocument/2006/relationships/image" Target="../media/image9.png"/></Relationships>
</file>

<file path=ppt/slides/_rels/slide21.xml.rels><?xml version="1.0" encoding="UTF-8" standalone="yes"?><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6.png"/><Relationship Id="rId3" Type="http://schemas.openxmlformats.org/officeDocument/2006/relationships/image" Target="../media/image37.png"/><Relationship Id="rId4" Type="http://schemas.openxmlformats.org/officeDocument/2006/relationships/image" Target="../media/image38.png"/></Relationships>
</file>

<file path=ppt/slides/_rels/slide3.xml.rels><?xml version="1.0" encoding="UTF-8" standalone="yes"?><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image" Target="../media/image10.png"/></Relationships>
</file>

<file path=ppt/slides/_rels/slide4.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1.png"/></Relationships>
</file>

<file path=ppt/slides/_rels/slide5.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2.png"/></Relationships>
</file>

<file path=ppt/slides/_rels/slide6.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3.png"/><Relationship Id="rId3" Type="http://schemas.openxmlformats.org/officeDocument/2006/relationships/image" Target="../media/image14.png"/><Relationship Id="rId4" Type="http://schemas.openxmlformats.org/officeDocument/2006/relationships/image" Target="../media/image15.png"/></Relationships>
</file>

<file path=ppt/slides/_rels/slide7.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3.png"/><Relationship Id="rId3" Type="http://schemas.openxmlformats.org/officeDocument/2006/relationships/image" Target="../media/image16.png"/><Relationship Id="rId4" Type="http://schemas.openxmlformats.org/officeDocument/2006/relationships/image" Target="../media/image17.png"/></Relationships>
</file>

<file path=ppt/slides/_rels/slide8.xml.rels><?xml version="1.0" encoding="UTF-8" standalone="yes"?><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38" name="PlaceHolder 1"/>
          <p:cNvSpPr>
            <a:spLocks noGrp="1"/>
          </p:cNvSpPr>
          <p:nvPr>
            <p:ph type="subTitle"/>
          </p:nvPr>
        </p:nvSpPr>
        <p:spPr bwMode="auto">
          <a:xfrm>
            <a:off x="351000" y="5317200"/>
            <a:ext cx="5714280" cy="909360"/>
          </a:xfrm>
          <a:prstGeom prst="rect">
            <a:avLst/>
          </a:prstGeom>
          <a:noFill/>
          <a:ln w="0">
            <a:noFill/>
          </a:ln>
        </p:spPr>
        <p:txBody>
          <a:bodyPr lIns="0" tIns="0" rIns="0" bIns="0" anchor="t">
            <a:noAutofit/>
          </a:bodyPr>
          <a:lstStyle/>
          <a:p>
            <a:pPr>
              <a:lnSpc>
                <a:spcPct val="90000"/>
              </a:lnSpc>
              <a:spcBef>
                <a:spcPts val="1001"/>
              </a:spcBef>
              <a:tabLst>
                <a:tab pos="0" algn="l"/>
              </a:tabLst>
              <a:defRPr/>
            </a:pPr>
            <a:r>
              <a:rPr lang="ru-RU" sz="1800" b="1" strike="noStrike" spc="-1">
                <a:solidFill>
                  <a:srgbClr val="FFFFFF"/>
                </a:solidFill>
                <a:latin typeface="Arial"/>
              </a:rPr>
              <a:t>Зайнетдинова Эльзида Мухаматгаяновна</a:t>
            </a:r>
            <a:endParaRPr lang="ru-RU" sz="1800" b="0" strike="noStrike" spc="-1">
              <a:solidFill>
                <a:srgbClr val="000000"/>
              </a:solidFill>
              <a:latin typeface="Arial"/>
            </a:endParaRPr>
          </a:p>
          <a:p>
            <a:pPr>
              <a:lnSpc>
                <a:spcPct val="90000"/>
              </a:lnSpc>
              <a:spcBef>
                <a:spcPts val="1001"/>
              </a:spcBef>
              <a:tabLst>
                <a:tab pos="0" algn="l"/>
              </a:tabLst>
              <a:defRPr/>
            </a:pPr>
            <a:r>
              <a:rPr lang="ru-RU" sz="1800" b="0" strike="noStrike" spc="-1">
                <a:solidFill>
                  <a:srgbClr val="FFFFFF"/>
                </a:solidFill>
                <a:latin typeface="Arial"/>
              </a:rPr>
              <a:t>Заместитель руководителя Управления Росреестра по Республике Башкортостан</a:t>
            </a:r>
            <a:endParaRPr lang="ru-RU" sz="1800" b="0" strike="noStrike" spc="-1">
              <a:solidFill>
                <a:srgbClr val="000000"/>
              </a:solidFill>
              <a:latin typeface="Arial"/>
            </a:endParaRPr>
          </a:p>
          <a:p>
            <a:pPr>
              <a:lnSpc>
                <a:spcPct val="90000"/>
              </a:lnSpc>
              <a:spcBef>
                <a:spcPts val="1001"/>
              </a:spcBef>
              <a:tabLst>
                <a:tab pos="0" algn="l"/>
              </a:tabLst>
              <a:defRPr/>
            </a:pPr>
            <a:r>
              <a:rPr lang="ru-RU" sz="1800" b="1" strike="noStrike" spc="-1">
                <a:solidFill>
                  <a:srgbClr val="FFFFFF"/>
                </a:solidFill>
                <a:latin typeface="Arial"/>
              </a:rPr>
              <a:t> </a:t>
            </a:r>
            <a:endParaRPr lang="ru-RU" sz="1800" b="0" strike="noStrike" spc="-1">
              <a:solidFill>
                <a:srgbClr val="000000"/>
              </a:solidFill>
              <a:latin typeface="Arial"/>
            </a:endParaRPr>
          </a:p>
        </p:txBody>
      </p:sp>
      <p:sp>
        <p:nvSpPr>
          <p:cNvPr id="139" name="PlaceHolder 2"/>
          <p:cNvSpPr>
            <a:spLocks noGrp="1"/>
          </p:cNvSpPr>
          <p:nvPr>
            <p:ph/>
          </p:nvPr>
        </p:nvSpPr>
        <p:spPr bwMode="auto">
          <a:xfrm>
            <a:off x="351000" y="6363360"/>
            <a:ext cx="5714280" cy="481680"/>
          </a:xfrm>
          <a:prstGeom prst="rect">
            <a:avLst/>
          </a:prstGeom>
          <a:noFill/>
          <a:ln w="0">
            <a:noFill/>
          </a:ln>
        </p:spPr>
        <p:txBody>
          <a:bodyPr lIns="0" tIns="0" rIns="0" bIns="0" anchor="t">
            <a:noAutofit/>
          </a:bodyPr>
          <a:lstStyle/>
          <a:p>
            <a:pPr indent="0">
              <a:lnSpc>
                <a:spcPct val="90000"/>
              </a:lnSpc>
              <a:spcBef>
                <a:spcPts val="1001"/>
              </a:spcBef>
              <a:buNone/>
              <a:tabLst>
                <a:tab pos="0" algn="l"/>
              </a:tabLst>
              <a:defRPr/>
            </a:pPr>
            <a:r>
              <a:rPr lang="ru-RU" sz="1450" b="0" strike="noStrike" spc="-1">
                <a:solidFill>
                  <a:srgbClr val="FFFFFF"/>
                </a:solidFill>
                <a:latin typeface="Arial"/>
              </a:rPr>
              <a:t>Октябрь 2025</a:t>
            </a:r>
            <a:endParaRPr lang="ru-RU" sz="1450" b="0" strike="noStrike" spc="-1">
              <a:solidFill>
                <a:srgbClr val="000000"/>
              </a:solidFill>
              <a:latin typeface="Arial"/>
            </a:endParaRPr>
          </a:p>
        </p:txBody>
      </p:sp>
      <p:sp>
        <p:nvSpPr>
          <p:cNvPr id="140" name="PlaceHolder 3"/>
          <p:cNvSpPr>
            <a:spLocks noGrp="1"/>
          </p:cNvSpPr>
          <p:nvPr>
            <p:ph type="title"/>
          </p:nvPr>
        </p:nvSpPr>
        <p:spPr bwMode="auto">
          <a:xfrm>
            <a:off x="185400" y="2313000"/>
            <a:ext cx="6713280" cy="2230560"/>
          </a:xfrm>
          <a:prstGeom prst="rect">
            <a:avLst/>
          </a:prstGeom>
          <a:noFill/>
          <a:ln w="0">
            <a:noFill/>
          </a:ln>
        </p:spPr>
        <p:txBody>
          <a:bodyPr lIns="0" tIns="0" rIns="0" bIns="0" anchor="ctr">
            <a:noAutofit/>
          </a:bodyPr>
          <a:lstStyle/>
          <a:p>
            <a:pPr indent="0">
              <a:lnSpc>
                <a:spcPct val="100000"/>
              </a:lnSpc>
              <a:buNone/>
              <a:tabLst>
                <a:tab pos="0" algn="l"/>
              </a:tabLst>
              <a:defRPr/>
            </a:pPr>
            <a:r>
              <a:rPr lang="ru-RU" sz="3600" b="1" strike="noStrike" spc="-1">
                <a:solidFill>
                  <a:srgbClr val="008CFF"/>
                </a:solidFill>
                <a:latin typeface="Arial"/>
              </a:rPr>
              <a:t>Совещание с кадастровыми инженерами</a:t>
            </a:r>
            <a:endParaRPr lang="ru-RU" sz="3600" b="0" strike="noStrike" spc="-1">
              <a:solidFill>
                <a:srgbClr val="000000"/>
              </a:solidFill>
              <a:latin typeface="Arial"/>
            </a:endParaRPr>
          </a:p>
        </p:txBody>
      </p:sp>
      <p:pic>
        <p:nvPicPr>
          <p:cNvPr id="141" name="Graphic 57"/>
          <p:cNvPicPr/>
          <p:nvPr/>
        </p:nvPicPr>
        <p:blipFill>
          <a:blip r:embed="rId2"/>
          <a:stretch/>
        </p:blipFill>
        <p:spPr bwMode="auto">
          <a:xfrm>
            <a:off x="7544520" y="2981880"/>
            <a:ext cx="1322280" cy="2147400"/>
          </a:xfrm>
          <a:prstGeom prst="rect">
            <a:avLst/>
          </a:prstGeom>
          <a:ln w="0">
            <a:noFill/>
          </a:ln>
        </p:spPr>
      </p:pic>
      <p:pic>
        <p:nvPicPr>
          <p:cNvPr id="142" name="Graphic 81"/>
          <p:cNvPicPr/>
          <p:nvPr/>
        </p:nvPicPr>
        <p:blipFill>
          <a:blip r:embed="rId3"/>
          <a:stretch/>
        </p:blipFill>
        <p:spPr bwMode="auto">
          <a:xfrm>
            <a:off x="8592480" y="1891080"/>
            <a:ext cx="2323800" cy="2374920"/>
          </a:xfrm>
          <a:prstGeom prst="rect">
            <a:avLst/>
          </a:prstGeom>
          <a:ln w="0">
            <a:noFill/>
          </a:ln>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140514640" name="Title 2"/>
          <p:cNvSpPr>
            <a:spLocks noGrp="1"/>
          </p:cNvSpPr>
          <p:nvPr>
            <p:ph type="title"/>
          </p:nvPr>
        </p:nvSpPr>
        <p:spPr bwMode="auto">
          <a:xfrm>
            <a:off x="962023" y="1"/>
            <a:ext cx="11110955" cy="838197"/>
          </a:xfrm>
        </p:spPr>
        <p:txBody>
          <a:bodyPr anchor="ctr">
            <a:normAutofit/>
          </a:bodyPr>
          <a:lstStyle>
            <a:lvl1pPr>
              <a:tabLst>
                <a:tab pos="1079471" algn="l"/>
              </a:tabLst>
              <a:defRPr sz="2400" b="1">
                <a:solidFill>
                  <a:schemeClr val="tx2"/>
                </a:solidFill>
              </a:defRPr>
            </a:lvl1pPr>
          </a:lstStyle>
          <a:p>
            <a:pPr>
              <a:defRPr/>
            </a:pPr>
            <a:r>
              <a:rPr lang="ru-RU" sz="2400" b="1" i="0" u="none" strike="noStrike" cap="none" spc="0">
                <a:solidFill>
                  <a:schemeClr val="tx2"/>
                </a:solidFill>
                <a:latin typeface="Arial"/>
                <a:ea typeface="Arial"/>
                <a:cs typeface="Arial"/>
              </a:rPr>
              <a:t>Изменения в Налоговый кодекс Российской Федерации </a:t>
            </a:r>
            <a:endParaRPr sz="2400"/>
          </a:p>
        </p:txBody>
      </p:sp>
      <p:graphicFrame>
        <p:nvGraphicFramePr>
          <p:cNvPr id="471323929" name="Таблица 471323928"/>
          <p:cNvGraphicFramePr>
            <a:graphicFrameLocks xmlns:a="http://schemas.openxmlformats.org/drawingml/2006/main"/>
          </p:cNvGraphicFramePr>
          <p:nvPr/>
        </p:nvGraphicFramePr>
        <p:xfrm>
          <a:off x="671962" y="1736723"/>
          <a:ext cx="11118594" cy="4563177"/>
        </p:xfrm>
        <a:graphic>
          <a:graphicData uri="http://schemas.openxmlformats.org/drawingml/2006/table">
            <a:tbl>
              <a:tblPr firstRow="1" firstCol="0" lastRow="0" lastCol="0" bandRow="1" bandCol="0"/>
              <a:tblGrid>
                <a:gridCol w="3706198"/>
                <a:gridCol w="3706198"/>
                <a:gridCol w="3706198"/>
              </a:tblGrid>
              <a:tr h="535579">
                <a:tc>
                  <a:txBody>
                    <a:bodyPr/>
                    <a:p>
                      <a:pPr>
                        <a:defRPr/>
                      </a:pPr>
                      <a:endParaRPr/>
                    </a:p>
                  </a:txBody>
                  <a:tcPr anchor="ctr">
                    <a:lnL w="12700" algn="ctr">
                      <a:noFill/>
                    </a:lnL>
                    <a:lnR w="12700" algn="ctr">
                      <a:noFill/>
                    </a:lnR>
                    <a:lnT w="12700" algn="ctr">
                      <a:noFill/>
                    </a:lnT>
                    <a:lnB w="12700" algn="ctr">
                      <a:noFill/>
                    </a:lnB>
                  </a:tcPr>
                </a:tc>
                <a:tc>
                  <a:txBody>
                    <a:bodyPr/>
                    <a:p>
                      <a:pPr algn="ctr">
                        <a:defRPr/>
                      </a:pPr>
                      <a:endParaRPr sz="2000">
                        <a:solidFill>
                          <a:schemeClr val="tx1"/>
                        </a:solidFill>
                      </a:endParaRPr>
                    </a:p>
                    <a:p>
                      <a:pPr algn="ctr">
                        <a:defRPr/>
                      </a:pPr>
                      <a:endParaRPr sz="2000">
                        <a:solidFill>
                          <a:schemeClr val="tx1"/>
                        </a:solidFill>
                      </a:endParaRPr>
                    </a:p>
                    <a:p>
                      <a:pPr algn="ctr">
                        <a:defRPr/>
                      </a:pPr>
                      <a:endParaRPr sz="2000">
                        <a:solidFill>
                          <a:schemeClr val="tx1"/>
                        </a:solidFill>
                      </a:endParaRPr>
                    </a:p>
                    <a:p>
                      <a:pPr algn="ctr">
                        <a:defRPr/>
                      </a:pPr>
                      <a:r>
                        <a:rPr sz="2000">
                          <a:solidFill>
                            <a:schemeClr val="tx1"/>
                          </a:solidFill>
                        </a:rPr>
                        <a:t>До</a:t>
                      </a:r>
                      <a:r>
                        <a:rPr sz="2000">
                          <a:solidFill>
                            <a:schemeClr val="tx1"/>
                          </a:solidFill>
                        </a:rPr>
                        <a:t> 01.08.2025 </a:t>
                      </a:r>
                      <a:r>
                        <a:rPr sz="2000">
                          <a:solidFill>
                            <a:schemeClr val="tx1"/>
                          </a:solidFill>
                        </a:rPr>
                        <a:t>года</a:t>
                      </a:r>
                      <a:r>
                        <a:rPr sz="2000">
                          <a:solidFill>
                            <a:schemeClr val="tx1"/>
                          </a:solidFill>
                        </a:rPr>
                        <a:t>, </a:t>
                      </a:r>
                      <a:r>
                        <a:rPr sz="2000">
                          <a:solidFill>
                            <a:schemeClr val="tx1"/>
                          </a:solidFill>
                        </a:rPr>
                        <a:t>руб</a:t>
                      </a:r>
                      <a:r>
                        <a:rPr sz="2000">
                          <a:solidFill>
                            <a:schemeClr val="tx1"/>
                          </a:solidFill>
                        </a:rPr>
                        <a:t>.</a:t>
                      </a:r>
                      <a:endParaRPr sz="2000"/>
                    </a:p>
                  </a:txBody>
                  <a:tcPr anchor="ctr">
                    <a:lnL w="12700" algn="ctr">
                      <a:noFill/>
                    </a:lnL>
                    <a:lnR w="12700" algn="ctr">
                      <a:noFill/>
                    </a:lnR>
                    <a:lnT w="12700" algn="ctr">
                      <a:noFill/>
                    </a:lnT>
                    <a:lnB w="12700" algn="ctr">
                      <a:noFill/>
                    </a:lnB>
                  </a:tcPr>
                </a:tc>
                <a:tc>
                  <a:txBody>
                    <a:bodyPr/>
                    <a:p>
                      <a:pPr algn="ctr">
                        <a:defRPr/>
                      </a:pPr>
                      <a:endParaRPr sz="2000">
                        <a:solidFill>
                          <a:schemeClr val="tx1"/>
                        </a:solidFill>
                      </a:endParaRPr>
                    </a:p>
                    <a:p>
                      <a:pPr algn="ctr">
                        <a:defRPr/>
                      </a:pPr>
                      <a:endParaRPr sz="2000">
                        <a:solidFill>
                          <a:schemeClr val="tx1"/>
                        </a:solidFill>
                      </a:endParaRPr>
                    </a:p>
                    <a:p>
                      <a:pPr algn="ctr">
                        <a:defRPr/>
                      </a:pPr>
                      <a:endParaRPr sz="2000">
                        <a:solidFill>
                          <a:schemeClr val="tx1"/>
                        </a:solidFill>
                      </a:endParaRPr>
                    </a:p>
                    <a:p>
                      <a:pPr algn="ctr">
                        <a:defRPr/>
                      </a:pPr>
                      <a:r>
                        <a:rPr sz="2000">
                          <a:solidFill>
                            <a:schemeClr val="tx1"/>
                          </a:solidFill>
                        </a:rPr>
                        <a:t>С 01.08.2025 года, руб.</a:t>
                      </a:r>
                      <a:endParaRPr sz="2000"/>
                    </a:p>
                  </a:txBody>
                  <a:tcPr anchor="ctr">
                    <a:lnL w="12700" algn="ctr">
                      <a:noFill/>
                    </a:lnL>
                    <a:lnR w="12700" algn="ctr">
                      <a:noFill/>
                    </a:lnR>
                    <a:lnT w="12700" algn="ctr">
                      <a:noFill/>
                    </a:lnT>
                    <a:lnB w="12700" algn="ctr">
                      <a:noFill/>
                    </a:lnB>
                  </a:tcPr>
                </a:tc>
              </a:tr>
              <a:tr h="1704877">
                <a:tc>
                  <a:txBody>
                    <a:bodyPr/>
                    <a:p>
                      <a:pPr>
                        <a:defRPr/>
                      </a:pPr>
                      <a:r>
                        <a:rPr sz="2000" b="1">
                          <a:solidFill>
                            <a:schemeClr val="accent1"/>
                          </a:solidFill>
                        </a:rPr>
                        <a:t>     </a:t>
                      </a:r>
                      <a:r>
                        <a:rPr sz="2000" b="1">
                          <a:solidFill>
                            <a:srgbClr val="00B050"/>
                          </a:solidFill>
                        </a:rPr>
                        <a:t>для физических лиц</a:t>
                      </a:r>
                      <a:endParaRPr sz="2000">
                        <a:solidFill>
                          <a:srgbClr val="00B050"/>
                        </a:solidFill>
                      </a:endParaRPr>
                    </a:p>
                  </a:txBody>
                  <a:tcPr anchor="ctr">
                    <a:lnL w="12700" algn="ctr">
                      <a:noFill/>
                    </a:lnL>
                    <a:lnR w="12700" algn="ctr">
                      <a:noFill/>
                    </a:lnR>
                    <a:lnT w="12700" algn="ctr">
                      <a:noFill/>
                    </a:lnT>
                    <a:lnB w="12700" algn="ctr">
                      <a:noFill/>
                    </a:lnB>
                  </a:tcPr>
                </a:tc>
                <a:tc>
                  <a:txBody>
                    <a:bodyPr/>
                    <a:p>
                      <a:pPr algn="ctr">
                        <a:defRPr/>
                      </a:pPr>
                      <a:r>
                        <a:rPr sz="2000" b="1">
                          <a:solidFill>
                            <a:schemeClr val="tx2"/>
                          </a:solidFill>
                        </a:rPr>
                        <a:t>6 000 (8 000)*</a:t>
                      </a:r>
                      <a:endParaRPr sz="2000" b="1">
                        <a:solidFill>
                          <a:schemeClr val="tx2"/>
                        </a:solidFill>
                      </a:endParaRPr>
                    </a:p>
                  </a:txBody>
                  <a:tcPr anchor="ctr">
                    <a:lnL w="12700" algn="ctr">
                      <a:noFill/>
                    </a:lnL>
                    <a:lnR w="12700" algn="ctr">
                      <a:noFill/>
                    </a:lnR>
                    <a:lnT w="12700" algn="ctr">
                      <a:noFill/>
                    </a:lnT>
                    <a:lnB w="12700" algn="ctr">
                      <a:noFill/>
                    </a:lnB>
                  </a:tcPr>
                </a:tc>
                <a:tc>
                  <a:txBody>
                    <a:bodyPr/>
                    <a:p>
                      <a:pPr algn="ctr">
                        <a:defRPr/>
                      </a:pPr>
                      <a:r>
                        <a:rPr sz="2000" b="1">
                          <a:solidFill>
                            <a:schemeClr val="tx2"/>
                          </a:solidFill>
                        </a:rPr>
                        <a:t>6 000</a:t>
                      </a:r>
                      <a:endParaRPr sz="2000" b="1">
                        <a:solidFill>
                          <a:schemeClr val="tx2"/>
                        </a:solidFill>
                      </a:endParaRPr>
                    </a:p>
                  </a:txBody>
                  <a:tcPr anchor="ctr">
                    <a:lnL w="12700" algn="ctr">
                      <a:noFill/>
                    </a:lnL>
                    <a:lnR w="12700" algn="ctr">
                      <a:noFill/>
                    </a:lnR>
                    <a:lnT w="12700" algn="ctr">
                      <a:noFill/>
                    </a:lnT>
                    <a:lnB w="12700" algn="ctr">
                      <a:noFill/>
                    </a:lnB>
                  </a:tcPr>
                </a:tc>
              </a:tr>
              <a:tr h="1669580">
                <a:tc>
                  <a:txBody>
                    <a:bodyPr/>
                    <a:p>
                      <a:pPr algn="ctr">
                        <a:defRPr/>
                      </a:pPr>
                      <a:r>
                        <a:rPr lang="ru-RU" sz="2000" b="1" i="0" u="none" strike="noStrike" cap="none" spc="0">
                          <a:solidFill>
                            <a:srgbClr val="00B050"/>
                          </a:solidFill>
                          <a:latin typeface="Arial"/>
                          <a:ea typeface="Arial"/>
                          <a:cs typeface="Arial"/>
                        </a:rPr>
                        <a:t>для юридических лиц</a:t>
                      </a:r>
                      <a:endParaRPr sz="2000" b="1">
                        <a:solidFill>
                          <a:srgbClr val="00B050"/>
                        </a:solidFill>
                      </a:endParaRPr>
                    </a:p>
                  </a:txBody>
                  <a:tcPr anchor="ctr">
                    <a:lnL w="12700" algn="ctr">
                      <a:noFill/>
                    </a:lnL>
                    <a:lnR w="12700" algn="ctr">
                      <a:noFill/>
                    </a:lnR>
                    <a:lnT w="12700" algn="ctr">
                      <a:noFill/>
                    </a:lnT>
                    <a:lnB w="12700" algn="ctr">
                      <a:noFill/>
                    </a:lnB>
                  </a:tcPr>
                </a:tc>
                <a:tc>
                  <a:txBody>
                    <a:bodyPr/>
                    <a:p>
                      <a:pPr algn="ctr">
                        <a:defRPr/>
                      </a:pPr>
                      <a:r>
                        <a:rPr sz="2000" b="1">
                          <a:solidFill>
                            <a:schemeClr val="tx2"/>
                          </a:solidFill>
                        </a:rPr>
                        <a:t>66 000 *</a:t>
                      </a:r>
                      <a:endParaRPr sz="2000" b="1">
                        <a:solidFill>
                          <a:schemeClr val="tx2"/>
                        </a:solidFill>
                      </a:endParaRPr>
                    </a:p>
                  </a:txBody>
                  <a:tcPr anchor="ctr">
                    <a:lnL w="12700" algn="ctr">
                      <a:noFill/>
                    </a:lnL>
                    <a:lnR w="12700" algn="ctr">
                      <a:noFill/>
                    </a:lnR>
                    <a:lnT w="12700" algn="ctr">
                      <a:noFill/>
                    </a:lnT>
                    <a:lnB w="12700" algn="ctr">
                      <a:noFill/>
                    </a:lnB>
                  </a:tcPr>
                </a:tc>
                <a:tc>
                  <a:txBody>
                    <a:bodyPr/>
                    <a:p>
                      <a:pPr algn="ctr">
                        <a:defRPr/>
                      </a:pPr>
                      <a:r>
                        <a:rPr sz="2000" b="1">
                          <a:solidFill>
                            <a:schemeClr val="tx2"/>
                          </a:solidFill>
                        </a:rPr>
                        <a:t>66 000</a:t>
                      </a:r>
                      <a:endParaRPr sz="2000" b="1">
                        <a:solidFill>
                          <a:schemeClr val="tx2"/>
                        </a:solidFill>
                      </a:endParaRPr>
                    </a:p>
                  </a:txBody>
                  <a:tcPr anchor="ctr">
                    <a:lnL w="12700" algn="ctr">
                      <a:noFill/>
                    </a:lnL>
                    <a:lnR w="12700" algn="ctr">
                      <a:noFill/>
                    </a:lnR>
                    <a:lnT w="12700" algn="ctr">
                      <a:noFill/>
                    </a:lnT>
                    <a:lnB w="12700" algn="ctr">
                      <a:noFill/>
                    </a:lnB>
                  </a:tcPr>
                </a:tc>
              </a:tr>
            </a:tbl>
          </a:graphicData>
        </a:graphic>
      </p:graphicFrame>
      <p:sp>
        <p:nvSpPr>
          <p:cNvPr id="407512405" name="TextBox 407512404"/>
          <p:cNvSpPr txBox="1"/>
          <p:nvPr/>
        </p:nvSpPr>
        <p:spPr bwMode="auto">
          <a:xfrm>
            <a:off x="4620586" y="3060051"/>
            <a:ext cx="4104612" cy="579479"/>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algn="l">
              <a:defRPr/>
            </a:pPr>
            <a:r>
              <a:rPr sz="1600" b="0"/>
              <a:t>*В зависимости от кадастровой стоимости объекта недвижимости</a:t>
            </a:r>
            <a:endParaRPr sz="1600" b="0"/>
          </a:p>
        </p:txBody>
      </p:sp>
      <p:sp>
        <p:nvSpPr>
          <p:cNvPr id="191649933" name="TextBox 191649932"/>
          <p:cNvSpPr txBox="1"/>
          <p:nvPr/>
        </p:nvSpPr>
        <p:spPr bwMode="auto">
          <a:xfrm flipH="0" flipV="0">
            <a:off x="1033867" y="936411"/>
            <a:ext cx="10693443" cy="1618564"/>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algn="ctr">
              <a:defRPr/>
            </a:pPr>
            <a:r>
              <a:rPr lang="ru-RU" sz="2000" b="1" i="0" u="none" strike="noStrike" cap="none" spc="0">
                <a:solidFill>
                  <a:schemeClr val="dk1"/>
                </a:solidFill>
                <a:latin typeface="Arial"/>
                <a:ea typeface="Arial"/>
                <a:cs typeface="Arial"/>
              </a:rPr>
              <a:t>За осуществляемые одновременно государственный кадастровый учет и государственную регистрацию прав на </a:t>
            </a:r>
            <a:r>
              <a:rPr lang="ru-RU" sz="2000" b="1" i="0" u="none" strike="noStrike" cap="none" spc="0">
                <a:solidFill>
                  <a:srgbClr val="FF0000"/>
                </a:solidFill>
                <a:latin typeface="Arial"/>
                <a:ea typeface="Arial"/>
                <a:cs typeface="Arial"/>
              </a:rPr>
              <a:t>создаваемые</a:t>
            </a:r>
            <a:r>
              <a:rPr lang="ru-RU" sz="2000" b="1" i="0" u="none" strike="noStrike" cap="none" spc="0">
                <a:solidFill>
                  <a:schemeClr val="dk1"/>
                </a:solidFill>
                <a:latin typeface="Arial"/>
                <a:ea typeface="Arial"/>
                <a:cs typeface="Arial"/>
              </a:rPr>
              <a:t>, созданные (образованные) объекты недвижимости, </a:t>
            </a:r>
            <a:r>
              <a:rPr lang="ru-RU" sz="2000" b="1" i="0" u="none" strike="noStrike" cap="none" spc="0">
                <a:solidFill>
                  <a:srgbClr val="FF0000"/>
                </a:solidFill>
                <a:latin typeface="Arial"/>
                <a:ea typeface="Arial"/>
                <a:cs typeface="Arial"/>
              </a:rPr>
              <a:t>за исключением юридически значимых действий, предусмотренных подп. 26.2 настоящего пунк</a:t>
            </a:r>
            <a:r>
              <a:rPr lang="ru-RU" sz="2000" b="1" i="0" u="none" strike="noStrike" cap="none" spc="0">
                <a:solidFill>
                  <a:srgbClr val="FF0000"/>
                </a:solidFill>
                <a:latin typeface="Arial"/>
                <a:ea typeface="Arial"/>
                <a:cs typeface="Arial"/>
              </a:rPr>
              <a:t>та,</a:t>
            </a:r>
            <a:r>
              <a:rPr lang="ru-RU" sz="2000" b="1" i="0" u="none" strike="noStrike" cap="none" spc="0">
                <a:solidFill>
                  <a:schemeClr val="dk1"/>
                </a:solidFill>
                <a:latin typeface="Arial"/>
                <a:ea typeface="Arial"/>
                <a:cs typeface="Arial"/>
              </a:rPr>
              <a:t> </a:t>
            </a:r>
            <a:r>
              <a:rPr lang="ru-RU" sz="2000" b="1" i="0" u="none" strike="noStrike" cap="none" spc="0">
                <a:solidFill>
                  <a:schemeClr val="dk1"/>
                </a:solidFill>
                <a:latin typeface="Arial"/>
                <a:ea typeface="Arial"/>
                <a:cs typeface="Arial"/>
              </a:rPr>
              <a:t>государственная пошлина уплачивается</a:t>
            </a:r>
            <a:r>
              <a:rPr lang="ru-RU" sz="2000" b="1" i="0" u="none" strike="noStrike" cap="none" spc="0">
                <a:solidFill>
                  <a:schemeClr val="dk1"/>
                </a:solidFill>
                <a:latin typeface="Arial"/>
                <a:ea typeface="Arial"/>
                <a:cs typeface="Arial"/>
              </a:rPr>
              <a:t>:</a:t>
            </a:r>
            <a:r>
              <a:rPr lang="ru-RU" sz="2000" b="1" i="0" u="none" strike="noStrike" cap="none" spc="0">
                <a:solidFill>
                  <a:schemeClr val="dk1"/>
                </a:solidFill>
                <a:latin typeface="Arial"/>
                <a:ea typeface="Arial"/>
                <a:cs typeface="Arial"/>
              </a:rPr>
              <a:t> </a:t>
            </a:r>
            <a:r>
              <a:rPr lang="ru-RU" sz="2000" b="1" i="0" u="none" strike="noStrike" cap="none" spc="0">
                <a:solidFill>
                  <a:schemeClr val="dk1"/>
                </a:solidFill>
                <a:latin typeface="Arial"/>
                <a:ea typeface="Arial"/>
                <a:cs typeface="Arial"/>
              </a:rPr>
              <a:t>(подп. 22.4 </a:t>
            </a:r>
            <a:r>
              <a:rPr lang="ru-RU" sz="2000" b="1" i="0" u="none" strike="noStrike" cap="none" spc="0">
                <a:solidFill>
                  <a:schemeClr val="tx1"/>
                </a:solidFill>
                <a:latin typeface="Arimo"/>
                <a:ea typeface="Arimo"/>
                <a:cs typeface="Arimo"/>
              </a:rPr>
              <a:t>п. 1 ст. 333.33 НК Р</a:t>
            </a:r>
            <a:r>
              <a:rPr lang="ru-RU" sz="2000" b="1" i="0" u="none" strike="noStrike" cap="none" spc="0">
                <a:solidFill>
                  <a:schemeClr val="dk1"/>
                </a:solidFill>
                <a:latin typeface="Arial"/>
                <a:ea typeface="Arial"/>
                <a:cs typeface="Arial"/>
              </a:rPr>
              <a:t>Ф)</a:t>
            </a:r>
            <a:endParaRPr sz="2000" b="1"/>
          </a:p>
        </p:txBody>
      </p:sp>
      <p:pic>
        <p:nvPicPr>
          <p:cNvPr id="433110299" name="Рисунок 71"/>
          <p:cNvPicPr>
            <a:picLocks noChangeAspect="1"/>
          </p:cNvPicPr>
          <p:nvPr/>
        </p:nvPicPr>
        <p:blipFill>
          <a:blip r:embed="rId2"/>
          <a:stretch/>
        </p:blipFill>
        <p:spPr bwMode="auto">
          <a:xfrm flipH="0" flipV="0">
            <a:off x="196279" y="1021875"/>
            <a:ext cx="951363" cy="88131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585301527" name="Title 2"/>
          <p:cNvSpPr>
            <a:spLocks noGrp="1"/>
          </p:cNvSpPr>
          <p:nvPr>
            <p:ph type="title"/>
          </p:nvPr>
        </p:nvSpPr>
        <p:spPr bwMode="auto">
          <a:xfrm>
            <a:off x="962023" y="1"/>
            <a:ext cx="11110955" cy="838197"/>
          </a:xfrm>
        </p:spPr>
        <p:txBody>
          <a:bodyPr anchor="ctr">
            <a:normAutofit/>
          </a:bodyPr>
          <a:lstStyle>
            <a:lvl1pPr>
              <a:tabLst>
                <a:tab pos="1079471" algn="l"/>
              </a:tabLst>
              <a:defRPr sz="2400" b="1">
                <a:solidFill>
                  <a:schemeClr val="tx2"/>
                </a:solidFill>
              </a:defRPr>
            </a:lvl1pPr>
          </a:lstStyle>
          <a:p>
            <a:pPr>
              <a:defRPr/>
            </a:pPr>
            <a:r>
              <a:rPr lang="ru-RU" sz="2400" b="1" i="0" u="none" strike="noStrike" cap="none" spc="0">
                <a:solidFill>
                  <a:schemeClr val="tx2"/>
                </a:solidFill>
                <a:latin typeface="Arial"/>
                <a:ea typeface="Arial"/>
                <a:cs typeface="Arial"/>
              </a:rPr>
              <a:t>Изменения в Налоговый кодекс Российской Федерации </a:t>
            </a:r>
            <a:endParaRPr sz="2400"/>
          </a:p>
        </p:txBody>
      </p:sp>
      <p:graphicFrame>
        <p:nvGraphicFramePr>
          <p:cNvPr id="285017315" name="Таблица 285017314"/>
          <p:cNvGraphicFramePr>
            <a:graphicFrameLocks xmlns:a="http://schemas.openxmlformats.org/drawingml/2006/main"/>
          </p:cNvGraphicFramePr>
          <p:nvPr/>
        </p:nvGraphicFramePr>
        <p:xfrm>
          <a:off x="243979" y="2932383"/>
          <a:ext cx="11546580" cy="3366427"/>
        </p:xfrm>
        <a:graphic>
          <a:graphicData uri="http://schemas.openxmlformats.org/drawingml/2006/table">
            <a:tbl>
              <a:tblPr firstRow="1" firstCol="0" lastRow="0" lastCol="0" bandRow="1" bandCol="0"/>
              <a:tblGrid>
                <a:gridCol w="3848860"/>
                <a:gridCol w="3848860"/>
                <a:gridCol w="3848860"/>
              </a:tblGrid>
              <a:tr h="1359546">
                <a:tc>
                  <a:txBody>
                    <a:bodyPr/>
                    <a:p>
                      <a:pPr>
                        <a:defRPr/>
                      </a:pPr>
                      <a:endParaRPr/>
                    </a:p>
                  </a:txBody>
                  <a:tcPr anchor="ctr">
                    <a:lnL w="12700" algn="ctr">
                      <a:noFill/>
                    </a:lnL>
                    <a:lnR w="12700" algn="ctr">
                      <a:noFill/>
                    </a:lnR>
                    <a:lnT w="12700" algn="ctr">
                      <a:noFill/>
                    </a:lnT>
                    <a:lnB w="12700" algn="ctr">
                      <a:noFill/>
                    </a:lnB>
                  </a:tcPr>
                </a:tc>
                <a:tc>
                  <a:txBody>
                    <a:bodyPr/>
                    <a:p>
                      <a:pPr>
                        <a:defRPr/>
                      </a:pPr>
                      <a:endParaRPr/>
                    </a:p>
                  </a:txBody>
                  <a:tcPr anchor="ctr">
                    <a:lnL w="12700" algn="ctr">
                      <a:noFill/>
                    </a:lnL>
                    <a:lnR w="12700" algn="ctr">
                      <a:noFill/>
                    </a:lnR>
                    <a:lnT w="12700" algn="ctr">
                      <a:noFill/>
                    </a:lnT>
                    <a:lnB w="12700" algn="ctr">
                      <a:noFill/>
                    </a:lnB>
                  </a:tcPr>
                </a:tc>
                <a:tc>
                  <a:txBody>
                    <a:bodyPr/>
                    <a:p>
                      <a:pPr algn="ctr">
                        <a:defRPr/>
                      </a:pPr>
                      <a:r>
                        <a:rPr>
                          <a:solidFill>
                            <a:schemeClr val="tx1"/>
                          </a:solidFill>
                        </a:rPr>
                        <a:t>С 01.08.2025 </a:t>
                      </a:r>
                      <a:r>
                        <a:rPr>
                          <a:solidFill>
                            <a:schemeClr val="tx1"/>
                          </a:solidFill>
                        </a:rPr>
                        <a:t>года</a:t>
                      </a:r>
                      <a:r>
                        <a:rPr>
                          <a:solidFill>
                            <a:schemeClr val="tx1"/>
                          </a:solidFill>
                        </a:rPr>
                        <a:t>, </a:t>
                      </a:r>
                      <a:r>
                        <a:rPr>
                          <a:solidFill>
                            <a:schemeClr val="tx1"/>
                          </a:solidFill>
                        </a:rPr>
                        <a:t>руб</a:t>
                      </a:r>
                      <a:r>
                        <a:rPr>
                          <a:solidFill>
                            <a:schemeClr val="tx1"/>
                          </a:solidFill>
                        </a:rPr>
                        <a:t>.</a:t>
                      </a:r>
                      <a:endParaRPr/>
                    </a:p>
                  </a:txBody>
                  <a:tcPr anchor="ctr">
                    <a:lnL w="12700" algn="ctr">
                      <a:noFill/>
                    </a:lnL>
                    <a:lnR w="12700" algn="ctr">
                      <a:noFill/>
                    </a:lnR>
                    <a:lnT w="12700" algn="ctr">
                      <a:noFill/>
                    </a:lnT>
                    <a:lnB w="12700" algn="ctr">
                      <a:noFill/>
                    </a:lnB>
                  </a:tcPr>
                </a:tc>
              </a:tr>
              <a:tr h="1013937">
                <a:tc>
                  <a:txBody>
                    <a:bodyPr/>
                    <a:p>
                      <a:pPr>
                        <a:defRPr/>
                      </a:pPr>
                      <a:r>
                        <a:rPr sz="2000" b="1">
                          <a:solidFill>
                            <a:schemeClr val="accent1"/>
                          </a:solidFill>
                        </a:rPr>
                        <a:t>      </a:t>
                      </a:r>
                      <a:r>
                        <a:rPr sz="2000" b="1">
                          <a:solidFill>
                            <a:srgbClr val="00B050"/>
                          </a:solidFill>
                        </a:rPr>
                        <a:t>для физических лиц</a:t>
                      </a:r>
                      <a:endParaRPr sz="2000">
                        <a:solidFill>
                          <a:srgbClr val="00B050"/>
                        </a:solidFill>
                      </a:endParaRPr>
                    </a:p>
                  </a:txBody>
                  <a:tcPr anchor="ctr">
                    <a:lnL w="12700" algn="ctr">
                      <a:noFill/>
                    </a:lnL>
                    <a:lnR w="12700" algn="ctr">
                      <a:noFill/>
                    </a:lnR>
                    <a:lnT w="12700" algn="ctr">
                      <a:noFill/>
                    </a:lnT>
                    <a:lnB w="12700" algn="ctr">
                      <a:noFill/>
                    </a:lnB>
                  </a:tcPr>
                </a:tc>
                <a:tc>
                  <a:txBody>
                    <a:bodyPr/>
                    <a:p>
                      <a:pPr>
                        <a:defRPr/>
                      </a:pPr>
                      <a:endParaRPr sz="2000"/>
                    </a:p>
                  </a:txBody>
                  <a:tcPr anchor="ctr">
                    <a:lnL w="12700" algn="ctr">
                      <a:noFill/>
                    </a:lnL>
                    <a:lnR w="12700" algn="ctr">
                      <a:noFill/>
                    </a:lnR>
                    <a:lnT w="12700" algn="ctr">
                      <a:noFill/>
                    </a:lnT>
                    <a:lnB w="12700" algn="ctr">
                      <a:noFill/>
                    </a:lnB>
                  </a:tcPr>
                </a:tc>
                <a:tc>
                  <a:txBody>
                    <a:bodyPr/>
                    <a:p>
                      <a:pPr algn="ctr">
                        <a:defRPr/>
                      </a:pPr>
                      <a:r>
                        <a:rPr sz="2000" b="1">
                          <a:solidFill>
                            <a:schemeClr val="tx1"/>
                          </a:solidFill>
                        </a:rPr>
                        <a:t>4 000</a:t>
                      </a:r>
                      <a:endParaRPr sz="2000" b="1"/>
                    </a:p>
                  </a:txBody>
                  <a:tcPr anchor="ctr">
                    <a:lnL w="12700" algn="ctr">
                      <a:noFill/>
                    </a:lnL>
                    <a:lnR w="12700" algn="ctr">
                      <a:noFill/>
                    </a:lnR>
                    <a:lnT w="12700" algn="ctr">
                      <a:noFill/>
                    </a:lnT>
                    <a:lnB w="12700" algn="ctr">
                      <a:noFill/>
                    </a:lnB>
                  </a:tcPr>
                </a:tc>
              </a:tr>
              <a:tr h="992944">
                <a:tc>
                  <a:txBody>
                    <a:bodyPr/>
                    <a:p>
                      <a:pPr algn="ctr">
                        <a:defRPr/>
                      </a:pPr>
                      <a:r>
                        <a:rPr lang="ru-RU" sz="2000" b="1" i="0" u="none" strike="noStrike" cap="none" spc="0">
                          <a:solidFill>
                            <a:srgbClr val="00B050"/>
                          </a:solidFill>
                          <a:latin typeface="Arial"/>
                          <a:ea typeface="Arial"/>
                          <a:cs typeface="Arial"/>
                        </a:rPr>
                        <a:t>для юридических лиц</a:t>
                      </a:r>
                      <a:endParaRPr sz="2000" b="1"/>
                    </a:p>
                  </a:txBody>
                  <a:tcPr anchor="ctr">
                    <a:lnL w="12700" algn="ctr">
                      <a:noFill/>
                    </a:lnL>
                    <a:lnR w="12700" algn="ctr">
                      <a:noFill/>
                    </a:lnR>
                    <a:lnT w="12700" algn="ctr">
                      <a:noFill/>
                    </a:lnT>
                    <a:lnB w="12700" algn="ctr">
                      <a:noFill/>
                    </a:lnB>
                  </a:tcPr>
                </a:tc>
                <a:tc>
                  <a:txBody>
                    <a:bodyPr/>
                    <a:p>
                      <a:pPr>
                        <a:defRPr/>
                      </a:pPr>
                      <a:endParaRPr sz="2000"/>
                    </a:p>
                  </a:txBody>
                  <a:tcPr anchor="ctr">
                    <a:lnL w="12700" algn="ctr">
                      <a:noFill/>
                    </a:lnL>
                    <a:lnR w="12700" algn="ctr">
                      <a:noFill/>
                    </a:lnR>
                    <a:lnT w="12700" algn="ctr">
                      <a:noFill/>
                    </a:lnT>
                    <a:lnB w="12700" algn="ctr">
                      <a:noFill/>
                    </a:lnB>
                  </a:tcPr>
                </a:tc>
                <a:tc>
                  <a:txBody>
                    <a:bodyPr/>
                    <a:p>
                      <a:pPr algn="ctr">
                        <a:defRPr/>
                      </a:pPr>
                      <a:r>
                        <a:rPr sz="2000" b="1">
                          <a:solidFill>
                            <a:schemeClr val="tx1"/>
                          </a:solidFill>
                        </a:rPr>
                        <a:t>44 000</a:t>
                      </a:r>
                      <a:endParaRPr sz="2000" b="1"/>
                    </a:p>
                  </a:txBody>
                  <a:tcPr anchor="ctr">
                    <a:lnL w="12700" algn="ctr">
                      <a:noFill/>
                    </a:lnL>
                    <a:lnR w="12700" algn="ctr">
                      <a:noFill/>
                    </a:lnR>
                    <a:lnT w="12700" algn="ctr">
                      <a:noFill/>
                    </a:lnT>
                    <a:lnB w="12700" algn="ctr">
                      <a:noFill/>
                    </a:lnB>
                  </a:tcPr>
                </a:tc>
              </a:tr>
            </a:tbl>
          </a:graphicData>
        </a:graphic>
      </p:graphicFrame>
      <p:sp>
        <p:nvSpPr>
          <p:cNvPr id="305392688" name="TextBox 305392687"/>
          <p:cNvSpPr txBox="1"/>
          <p:nvPr/>
        </p:nvSpPr>
        <p:spPr bwMode="auto">
          <a:xfrm>
            <a:off x="1317478" y="936411"/>
            <a:ext cx="9566397" cy="2837764"/>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algn="ctr">
              <a:defRPr/>
            </a:pPr>
            <a:r>
              <a:rPr lang="ru-RU" sz="2000" b="1" i="0" u="none" strike="noStrike" cap="none" spc="0">
                <a:solidFill>
                  <a:schemeClr val="dk1"/>
                </a:solidFill>
                <a:latin typeface="Arial"/>
                <a:ea typeface="Arial"/>
                <a:cs typeface="Arial"/>
              </a:rPr>
              <a:t>За государственную регистрацию договоров аренды, </a:t>
            </a:r>
            <a:r>
              <a:rPr lang="ru-RU" sz="2000" b="1" i="0" u="none" strike="noStrike" cap="none" spc="0">
                <a:solidFill>
                  <a:srgbClr val="FF0000"/>
                </a:solidFill>
                <a:latin typeface="Arial"/>
                <a:ea typeface="Arial"/>
                <a:cs typeface="Arial"/>
              </a:rPr>
              <a:t>безвозмездного пользования, в том числе договоров аренды, безвозмездного пользования частями объектов недвижимости, регистрация которых осуществляется </a:t>
            </a:r>
            <a:r>
              <a:rPr lang="ru-RU" sz="2000" b="1" i="0" u="sng" strike="noStrike" cap="none" spc="0">
                <a:solidFill>
                  <a:srgbClr val="FF0000"/>
                </a:solidFill>
                <a:latin typeface="Arial"/>
                <a:ea typeface="Arial"/>
                <a:cs typeface="Arial"/>
              </a:rPr>
              <a:t>одновременно с государственным кадастровым учетом таких частей объектов недвижимости</a:t>
            </a:r>
            <a:r>
              <a:rPr lang="ru-RU" sz="2000" b="1" i="0" u="none" strike="noStrike" cap="none" spc="0">
                <a:solidFill>
                  <a:srgbClr val="FF0000"/>
                </a:solidFill>
                <a:latin typeface="Arial"/>
                <a:ea typeface="Arial"/>
                <a:cs typeface="Arial"/>
              </a:rPr>
              <a:t>,</a:t>
            </a:r>
            <a:r>
              <a:rPr lang="ru-RU" sz="2000" b="1" i="0" u="none" strike="noStrike" cap="none" spc="0">
                <a:solidFill>
                  <a:schemeClr val="dk1"/>
                </a:solidFill>
                <a:latin typeface="Arial"/>
                <a:ea typeface="Arial"/>
                <a:cs typeface="Arial"/>
              </a:rPr>
              <a:t> уступки прав требования по договорам аренды, </a:t>
            </a:r>
            <a:r>
              <a:rPr lang="ru-RU" sz="2000" b="1" i="0" u="none" strike="noStrike" cap="none" spc="0">
                <a:solidFill>
                  <a:srgbClr val="FF0000"/>
                </a:solidFill>
                <a:latin typeface="Arial"/>
                <a:ea typeface="Arial"/>
                <a:cs typeface="Arial"/>
              </a:rPr>
              <a:t>безвозмездного пользования</a:t>
            </a:r>
            <a:r>
              <a:rPr lang="ru-RU" sz="2000" b="1" i="0" u="none" strike="noStrike" cap="none" spc="0">
                <a:solidFill>
                  <a:schemeClr val="dk1"/>
                </a:solidFill>
                <a:latin typeface="Arial"/>
                <a:ea typeface="Arial"/>
                <a:cs typeface="Arial"/>
              </a:rPr>
              <a:t>, если такие договоры подлежат регистрации в Едином государственном реестре недвижимости, </a:t>
            </a:r>
            <a:r>
              <a:rPr lang="ru-RU" sz="2000" b="1" i="0" u="none" strike="noStrike" cap="none" spc="0">
                <a:solidFill>
                  <a:schemeClr val="dk1"/>
                </a:solidFill>
                <a:latin typeface="Arial"/>
                <a:ea typeface="Arial"/>
                <a:cs typeface="Arial"/>
              </a:rPr>
              <a:t>государственная пошлина уплачивается</a:t>
            </a:r>
            <a:r>
              <a:rPr lang="ru-RU" sz="2000" b="1" i="0" u="none" strike="noStrike" cap="none" spc="0">
                <a:solidFill>
                  <a:schemeClr val="dk1"/>
                </a:solidFill>
                <a:latin typeface="Arial"/>
                <a:ea typeface="Arial"/>
                <a:cs typeface="Arial"/>
              </a:rPr>
              <a:t>:</a:t>
            </a:r>
            <a:br>
              <a:rPr lang="ru-RU" sz="2000" b="1" i="0" u="none" strike="noStrike" cap="none" spc="0">
                <a:solidFill>
                  <a:schemeClr val="dk1"/>
                </a:solidFill>
                <a:latin typeface="Arial"/>
                <a:ea typeface="Arial"/>
                <a:cs typeface="Arial"/>
              </a:rPr>
            </a:br>
            <a:r>
              <a:rPr lang="ru-RU" sz="2000" b="1" i="0" u="none" strike="noStrike" cap="none" spc="0">
                <a:solidFill>
                  <a:schemeClr val="dk1"/>
                </a:solidFill>
                <a:latin typeface="Arial"/>
                <a:ea typeface="Arial"/>
                <a:cs typeface="Arial"/>
              </a:rPr>
              <a:t> (подп. 27.2 </a:t>
            </a:r>
            <a:r>
              <a:rPr lang="ru-RU" sz="2000" b="1" i="0" u="none" strike="noStrike" cap="none" spc="0">
                <a:solidFill>
                  <a:schemeClr val="tx1"/>
                </a:solidFill>
                <a:latin typeface="Arimo"/>
                <a:ea typeface="Arimo"/>
                <a:cs typeface="Arimo"/>
              </a:rPr>
              <a:t>п. 1 ст. 333.33 НК Р</a:t>
            </a:r>
            <a:r>
              <a:rPr lang="ru-RU" sz="2000" b="1" i="0" u="none" strike="noStrike" cap="none" spc="0">
                <a:solidFill>
                  <a:schemeClr val="dk1"/>
                </a:solidFill>
                <a:latin typeface="Arial"/>
                <a:ea typeface="Arial"/>
                <a:cs typeface="Arial"/>
              </a:rPr>
              <a:t>Ф)</a:t>
            </a:r>
            <a:endParaRPr sz="2000" b="1" i="0" u="none" strike="noStrike" cap="none" spc="0">
              <a:solidFill>
                <a:schemeClr val="dk1"/>
              </a:solidFill>
              <a:latin typeface="Arial"/>
              <a:cs typeface="Arial"/>
            </a:endParaRPr>
          </a:p>
        </p:txBody>
      </p:sp>
      <p:pic>
        <p:nvPicPr>
          <p:cNvPr id="219575039" name="Рисунок 71"/>
          <p:cNvPicPr>
            <a:picLocks noChangeAspect="1"/>
          </p:cNvPicPr>
          <p:nvPr/>
        </p:nvPicPr>
        <p:blipFill>
          <a:blip r:embed="rId2"/>
          <a:stretch/>
        </p:blipFill>
        <p:spPr bwMode="auto">
          <a:xfrm flipH="0" flipV="0">
            <a:off x="474750" y="974721"/>
            <a:ext cx="922773" cy="8548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109849002" name="Title 2"/>
          <p:cNvSpPr>
            <a:spLocks noGrp="1"/>
          </p:cNvSpPr>
          <p:nvPr>
            <p:ph type="title"/>
          </p:nvPr>
        </p:nvSpPr>
        <p:spPr bwMode="auto">
          <a:xfrm>
            <a:off x="962023" y="1"/>
            <a:ext cx="11110955" cy="838197"/>
          </a:xfrm>
        </p:spPr>
        <p:txBody>
          <a:bodyPr anchor="ctr">
            <a:normAutofit/>
          </a:bodyPr>
          <a:lstStyle>
            <a:lvl1pPr>
              <a:tabLst>
                <a:tab pos="1079471" algn="l"/>
              </a:tabLst>
              <a:defRPr sz="2400" b="1">
                <a:solidFill>
                  <a:schemeClr val="tx2"/>
                </a:solidFill>
              </a:defRPr>
            </a:lvl1pPr>
          </a:lstStyle>
          <a:p>
            <a:pPr>
              <a:defRPr/>
            </a:pPr>
            <a:r>
              <a:rPr lang="ru-RU" sz="2400" b="1" i="0" u="none" strike="noStrike" cap="none" spc="0">
                <a:solidFill>
                  <a:schemeClr val="tx2"/>
                </a:solidFill>
                <a:latin typeface="Arial"/>
                <a:ea typeface="Arial"/>
                <a:cs typeface="Arial"/>
              </a:rPr>
              <a:t>Изменения в Налоговый кодекс Российской Федерации </a:t>
            </a:r>
            <a:endParaRPr sz="2400"/>
          </a:p>
        </p:txBody>
      </p:sp>
      <p:graphicFrame>
        <p:nvGraphicFramePr>
          <p:cNvPr id="518045261" name="Таблица 518045260"/>
          <p:cNvGraphicFramePr>
            <a:graphicFrameLocks xmlns:a="http://schemas.openxmlformats.org/drawingml/2006/main"/>
          </p:cNvGraphicFramePr>
          <p:nvPr/>
        </p:nvGraphicFramePr>
        <p:xfrm>
          <a:off x="341172" y="2768198"/>
          <a:ext cx="11546577" cy="3366429"/>
        </p:xfrm>
        <a:graphic>
          <a:graphicData uri="http://schemas.openxmlformats.org/drawingml/2006/table">
            <a:tbl>
              <a:tblPr firstRow="1" firstCol="0" lastRow="0" lastCol="0" bandRow="1" bandCol="0"/>
              <a:tblGrid>
                <a:gridCol w="3848859"/>
                <a:gridCol w="3848859"/>
                <a:gridCol w="3848859"/>
              </a:tblGrid>
              <a:tr h="1359547">
                <a:tc>
                  <a:txBody>
                    <a:bodyPr/>
                    <a:p>
                      <a:pPr>
                        <a:defRPr/>
                      </a:pPr>
                      <a:endParaRPr/>
                    </a:p>
                  </a:txBody>
                  <a:tcPr anchor="ctr">
                    <a:lnL w="12700" algn="ctr">
                      <a:noFill/>
                    </a:lnL>
                    <a:lnR w="12700" algn="ctr">
                      <a:noFill/>
                    </a:lnR>
                    <a:lnT w="12700" algn="ctr">
                      <a:noFill/>
                    </a:lnT>
                    <a:lnB w="12700" algn="ctr">
                      <a:noFill/>
                    </a:lnB>
                  </a:tcPr>
                </a:tc>
                <a:tc>
                  <a:txBody>
                    <a:bodyPr/>
                    <a:p>
                      <a:pPr>
                        <a:defRPr/>
                      </a:pPr>
                      <a:endParaRPr/>
                    </a:p>
                  </a:txBody>
                  <a:tcPr anchor="ctr">
                    <a:lnL w="12700" algn="ctr">
                      <a:noFill/>
                    </a:lnL>
                    <a:lnR w="12700" algn="ctr">
                      <a:noFill/>
                    </a:lnR>
                    <a:lnT w="12700" algn="ctr">
                      <a:noFill/>
                    </a:lnT>
                    <a:lnB w="12700" algn="ctr">
                      <a:noFill/>
                    </a:lnB>
                  </a:tcPr>
                </a:tc>
                <a:tc>
                  <a:txBody>
                    <a:bodyPr/>
                    <a:p>
                      <a:pPr algn="ctr">
                        <a:defRPr/>
                      </a:pPr>
                      <a:r>
                        <a:rPr>
                          <a:solidFill>
                            <a:schemeClr val="tx1"/>
                          </a:solidFill>
                        </a:rPr>
                        <a:t>С 01.08.2025 года, руб.</a:t>
                      </a:r>
                      <a:endParaRPr/>
                    </a:p>
                  </a:txBody>
                  <a:tcPr anchor="ctr">
                    <a:lnL w="12700" algn="ctr">
                      <a:noFill/>
                    </a:lnL>
                    <a:lnR w="12700" algn="ctr">
                      <a:noFill/>
                    </a:lnR>
                    <a:lnT w="12700" algn="ctr">
                      <a:noFill/>
                    </a:lnT>
                    <a:lnB w="12700" algn="ctr">
                      <a:noFill/>
                    </a:lnB>
                  </a:tcPr>
                </a:tc>
              </a:tr>
              <a:tr h="1013937">
                <a:tc>
                  <a:txBody>
                    <a:bodyPr/>
                    <a:p>
                      <a:pPr>
                        <a:defRPr/>
                      </a:pPr>
                      <a:r>
                        <a:rPr sz="1900" b="1">
                          <a:solidFill>
                            <a:srgbClr val="00B050"/>
                          </a:solidFill>
                        </a:rPr>
                        <a:t>в интересах </a:t>
                      </a:r>
                      <a:r>
                        <a:rPr sz="1900" b="1">
                          <a:solidFill>
                            <a:srgbClr val="00B050"/>
                          </a:solidFill>
                        </a:rPr>
                        <a:t>ф</a:t>
                      </a:r>
                      <a:r>
                        <a:rPr sz="1900" b="1">
                          <a:solidFill>
                            <a:srgbClr val="00B050"/>
                          </a:solidFill>
                        </a:rPr>
                        <a:t>изических лиц</a:t>
                      </a:r>
                      <a:endParaRPr sz="2000">
                        <a:solidFill>
                          <a:srgbClr val="00B050"/>
                        </a:solidFill>
                      </a:endParaRPr>
                    </a:p>
                  </a:txBody>
                  <a:tcPr anchor="ctr">
                    <a:lnL w="12700" algn="ctr">
                      <a:noFill/>
                    </a:lnL>
                    <a:lnR w="12700" algn="ctr">
                      <a:noFill/>
                    </a:lnR>
                    <a:lnT w="12700" algn="ctr">
                      <a:noFill/>
                    </a:lnT>
                    <a:lnB w="12700" algn="ctr">
                      <a:noFill/>
                    </a:lnB>
                  </a:tcPr>
                </a:tc>
                <a:tc>
                  <a:txBody>
                    <a:bodyPr/>
                    <a:p>
                      <a:pPr>
                        <a:defRPr/>
                      </a:pPr>
                      <a:endParaRPr sz="2000"/>
                    </a:p>
                  </a:txBody>
                  <a:tcPr anchor="ctr">
                    <a:lnL w="12700" algn="ctr">
                      <a:noFill/>
                    </a:lnL>
                    <a:lnR w="12700" algn="ctr">
                      <a:noFill/>
                    </a:lnR>
                    <a:lnT w="12700" algn="ctr">
                      <a:noFill/>
                    </a:lnT>
                    <a:lnB w="12700" algn="ctr">
                      <a:noFill/>
                    </a:lnB>
                  </a:tcPr>
                </a:tc>
                <a:tc>
                  <a:txBody>
                    <a:bodyPr/>
                    <a:p>
                      <a:pPr algn="ctr">
                        <a:defRPr/>
                      </a:pPr>
                      <a:r>
                        <a:rPr sz="2000" b="1">
                          <a:solidFill>
                            <a:schemeClr val="tx1"/>
                          </a:solidFill>
                        </a:rPr>
                        <a:t>1 500</a:t>
                      </a:r>
                      <a:endParaRPr sz="2000" b="1"/>
                    </a:p>
                  </a:txBody>
                  <a:tcPr anchor="ctr">
                    <a:lnL w="12700" algn="ctr">
                      <a:noFill/>
                    </a:lnL>
                    <a:lnR w="12700" algn="ctr">
                      <a:noFill/>
                    </a:lnR>
                    <a:lnT w="12700" algn="ctr">
                      <a:noFill/>
                    </a:lnT>
                    <a:lnB w="12700" algn="ctr">
                      <a:noFill/>
                    </a:lnB>
                  </a:tcPr>
                </a:tc>
              </a:tr>
              <a:tr h="992945">
                <a:tc>
                  <a:txBody>
                    <a:bodyPr/>
                    <a:p>
                      <a:pPr algn="ctr">
                        <a:defRPr/>
                      </a:pPr>
                      <a:r>
                        <a:rPr lang="ru-RU" sz="1900" b="1" i="0" u="none" strike="noStrike" cap="none" spc="0">
                          <a:solidFill>
                            <a:srgbClr val="00B050"/>
                          </a:solidFill>
                          <a:latin typeface="+mn-lt"/>
                          <a:ea typeface="+mn-ea"/>
                          <a:cs typeface="+mn-cs"/>
                        </a:rPr>
                        <a:t>в интересах </a:t>
                      </a:r>
                      <a:r>
                        <a:rPr lang="ru-RU" sz="1900" b="1" i="0" u="none" strike="noStrike" cap="none" spc="0">
                          <a:solidFill>
                            <a:srgbClr val="00B050"/>
                          </a:solidFill>
                          <a:latin typeface="Arial"/>
                          <a:ea typeface="Arial"/>
                          <a:cs typeface="Arial"/>
                        </a:rPr>
                        <a:t>юридических лиц</a:t>
                      </a:r>
                      <a:endParaRPr sz="1900" b="1">
                        <a:solidFill>
                          <a:srgbClr val="00B050"/>
                        </a:solidFill>
                      </a:endParaRPr>
                    </a:p>
                  </a:txBody>
                  <a:tcPr anchor="ctr">
                    <a:lnL w="12700" algn="ctr">
                      <a:noFill/>
                    </a:lnL>
                    <a:lnR w="12700" algn="ctr">
                      <a:noFill/>
                    </a:lnR>
                    <a:lnT w="12700" algn="ctr">
                      <a:noFill/>
                    </a:lnT>
                    <a:lnB w="12700" algn="ctr">
                      <a:noFill/>
                    </a:lnB>
                  </a:tcPr>
                </a:tc>
                <a:tc>
                  <a:txBody>
                    <a:bodyPr/>
                    <a:p>
                      <a:pPr>
                        <a:defRPr/>
                      </a:pPr>
                      <a:endParaRPr sz="2000"/>
                    </a:p>
                  </a:txBody>
                  <a:tcPr anchor="ctr">
                    <a:lnL w="12700" algn="ctr">
                      <a:noFill/>
                    </a:lnL>
                    <a:lnR w="12700" algn="ctr">
                      <a:noFill/>
                    </a:lnR>
                    <a:lnT w="12700" algn="ctr">
                      <a:noFill/>
                    </a:lnT>
                    <a:lnB w="12700" algn="ctr">
                      <a:noFill/>
                    </a:lnB>
                  </a:tcPr>
                </a:tc>
                <a:tc>
                  <a:txBody>
                    <a:bodyPr/>
                    <a:p>
                      <a:pPr algn="ctr">
                        <a:defRPr/>
                      </a:pPr>
                      <a:r>
                        <a:rPr sz="2000" b="1">
                          <a:solidFill>
                            <a:schemeClr val="tx1"/>
                          </a:solidFill>
                        </a:rPr>
                        <a:t>6 000</a:t>
                      </a:r>
                      <a:endParaRPr sz="2000" b="1"/>
                    </a:p>
                  </a:txBody>
                  <a:tcPr anchor="ctr">
                    <a:lnL w="12700" algn="ctr">
                      <a:noFill/>
                    </a:lnL>
                    <a:lnR w="12700" algn="ctr">
                      <a:noFill/>
                    </a:lnR>
                    <a:lnT w="12700" algn="ctr">
                      <a:noFill/>
                    </a:lnT>
                    <a:lnB w="12700" algn="ctr">
                      <a:noFill/>
                    </a:lnB>
                  </a:tcPr>
                </a:tc>
              </a:tr>
            </a:tbl>
          </a:graphicData>
        </a:graphic>
      </p:graphicFrame>
      <p:sp>
        <p:nvSpPr>
          <p:cNvPr id="260102417" name="TextBox 260102416"/>
          <p:cNvSpPr txBox="1"/>
          <p:nvPr/>
        </p:nvSpPr>
        <p:spPr bwMode="auto">
          <a:xfrm>
            <a:off x="1317478" y="936410"/>
            <a:ext cx="9568917" cy="2228164"/>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algn="ctr">
              <a:defRPr/>
            </a:pPr>
            <a:r>
              <a:rPr lang="ru-RU" sz="2000" b="1" i="0" u="none" strike="noStrike" cap="none" spc="0">
                <a:solidFill>
                  <a:schemeClr val="dk1"/>
                </a:solidFill>
                <a:latin typeface="Arial"/>
                <a:ea typeface="Arial"/>
                <a:cs typeface="Arial"/>
              </a:rPr>
              <a:t>За государственную регистрацию сервитутов, </a:t>
            </a:r>
            <a:r>
              <a:rPr lang="ru-RU" sz="2000" b="1" i="0" u="none" strike="noStrike" cap="none" spc="0">
                <a:solidFill>
                  <a:srgbClr val="FF0000"/>
                </a:solidFill>
                <a:latin typeface="Arial"/>
                <a:ea typeface="Arial"/>
                <a:cs typeface="Arial"/>
              </a:rPr>
              <a:t>в том числе сервитутов, предусматривающих право ограниченного пользования частями земельных участков, государственная регистрация которых осуществляется </a:t>
            </a:r>
            <a:r>
              <a:rPr lang="ru-RU" sz="2000" b="1" i="0" u="sng" strike="noStrike" cap="none" spc="0">
                <a:solidFill>
                  <a:srgbClr val="FF0000"/>
                </a:solidFill>
                <a:latin typeface="Arial"/>
                <a:ea typeface="Arial"/>
                <a:cs typeface="Arial"/>
              </a:rPr>
              <a:t>одновременно с государственным кадастровым учетом таких частей земельных участк</a:t>
            </a:r>
            <a:r>
              <a:rPr lang="ru-RU" sz="2000" b="1" i="0" u="sng" strike="noStrike" cap="none" spc="0">
                <a:solidFill>
                  <a:srgbClr val="FF0000"/>
                </a:solidFill>
                <a:latin typeface="Arial"/>
                <a:ea typeface="Arial"/>
                <a:cs typeface="Arial"/>
              </a:rPr>
              <a:t>ов</a:t>
            </a:r>
            <a:r>
              <a:rPr lang="ru-RU" sz="2000" b="1" i="0" u="none" strike="noStrike" cap="none" spc="0">
                <a:solidFill>
                  <a:schemeClr val="dk1"/>
                </a:solidFill>
                <a:latin typeface="Arial"/>
                <a:ea typeface="Arial"/>
                <a:cs typeface="Arial"/>
              </a:rPr>
              <a:t>, государственная пошлина уплачивается</a:t>
            </a:r>
            <a:r>
              <a:rPr lang="ru-RU" sz="2000" b="1" i="0" u="none" strike="noStrike" cap="none" spc="0">
                <a:solidFill>
                  <a:schemeClr val="dk1"/>
                </a:solidFill>
                <a:latin typeface="Arial"/>
                <a:ea typeface="Arial"/>
                <a:cs typeface="Arial"/>
              </a:rPr>
              <a:t>:</a:t>
            </a:r>
            <a:br>
              <a:rPr lang="ru-RU" sz="2000" b="1" i="0" u="none" strike="noStrike" cap="none" spc="0">
                <a:solidFill>
                  <a:schemeClr val="dk1"/>
                </a:solidFill>
                <a:latin typeface="Arial"/>
                <a:ea typeface="Arial"/>
                <a:cs typeface="Arial"/>
              </a:rPr>
            </a:br>
            <a:r>
              <a:rPr lang="ru-RU" sz="2000" b="1" i="0" u="none" strike="noStrike" cap="none" spc="0">
                <a:solidFill>
                  <a:schemeClr val="dk1"/>
                </a:solidFill>
                <a:latin typeface="Arial"/>
                <a:ea typeface="Arial"/>
                <a:cs typeface="Arial"/>
              </a:rPr>
              <a:t> (подп. 31 </a:t>
            </a:r>
            <a:r>
              <a:rPr lang="ru-RU" sz="2000" b="1" i="0" u="none" strike="noStrike" cap="none" spc="0">
                <a:solidFill>
                  <a:schemeClr val="tx1"/>
                </a:solidFill>
                <a:latin typeface="Arimo"/>
                <a:ea typeface="Arimo"/>
                <a:cs typeface="Arimo"/>
              </a:rPr>
              <a:t>п. 1 ст. 333.33 НК Р</a:t>
            </a:r>
            <a:r>
              <a:rPr lang="ru-RU" sz="2000" b="1" i="0" u="none" strike="noStrike" cap="none" spc="0">
                <a:solidFill>
                  <a:schemeClr val="dk1"/>
                </a:solidFill>
                <a:latin typeface="Arial"/>
                <a:ea typeface="Arial"/>
                <a:cs typeface="Arial"/>
              </a:rPr>
              <a:t>Ф)</a:t>
            </a:r>
            <a:endParaRPr sz="2000" b="1" i="0" u="none" strike="noStrike" cap="none" spc="0">
              <a:solidFill>
                <a:schemeClr val="dk1"/>
              </a:solidFill>
              <a:latin typeface="Arial"/>
              <a:cs typeface="Arial"/>
            </a:endParaRPr>
          </a:p>
        </p:txBody>
      </p:sp>
      <p:pic>
        <p:nvPicPr>
          <p:cNvPr id="35943797" name="Рисунок 71"/>
          <p:cNvPicPr>
            <a:picLocks noChangeAspect="1"/>
          </p:cNvPicPr>
          <p:nvPr/>
        </p:nvPicPr>
        <p:blipFill>
          <a:blip r:embed="rId2"/>
          <a:stretch/>
        </p:blipFill>
        <p:spPr bwMode="auto">
          <a:xfrm flipH="0" flipV="0">
            <a:off x="474750" y="974721"/>
            <a:ext cx="904210" cy="83763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996199666" name="Title 2"/>
          <p:cNvSpPr>
            <a:spLocks noGrp="1"/>
          </p:cNvSpPr>
          <p:nvPr>
            <p:ph type="title"/>
          </p:nvPr>
        </p:nvSpPr>
        <p:spPr bwMode="auto">
          <a:xfrm>
            <a:off x="962023" y="1"/>
            <a:ext cx="10534650" cy="838197"/>
          </a:xfrm>
        </p:spPr>
        <p:txBody>
          <a:bodyPr anchor="ctr">
            <a:normAutofit/>
          </a:bodyPr>
          <a:lstStyle>
            <a:lvl1pPr>
              <a:tabLst>
                <a:tab pos="1079471" algn="l"/>
              </a:tabLst>
              <a:defRPr sz="2400" b="1">
                <a:solidFill>
                  <a:schemeClr val="tx2"/>
                </a:solidFill>
              </a:defRPr>
            </a:lvl1pPr>
          </a:lstStyle>
          <a:p>
            <a:pPr>
              <a:defRPr/>
            </a:pPr>
            <a:r>
              <a:rPr/>
              <a:t>Сервис «Калькулятор расчета госпошлины»</a:t>
            </a:r>
            <a:endParaRPr/>
          </a:p>
        </p:txBody>
      </p:sp>
      <p:pic>
        <p:nvPicPr>
          <p:cNvPr id="928066518" name="Рисунок 928066517"/>
          <p:cNvPicPr>
            <a:picLocks noChangeAspect="1"/>
          </p:cNvPicPr>
          <p:nvPr/>
        </p:nvPicPr>
        <p:blipFill>
          <a:blip r:embed="rId2"/>
          <a:stretch/>
        </p:blipFill>
        <p:spPr bwMode="auto">
          <a:xfrm>
            <a:off x="320492" y="696055"/>
            <a:ext cx="5451332" cy="6161938"/>
          </a:xfrm>
          <a:prstGeom prst="rect">
            <a:avLst/>
          </a:prstGeom>
        </p:spPr>
      </p:pic>
      <p:pic>
        <p:nvPicPr>
          <p:cNvPr id="963022951" name="Graphic 38"/>
          <p:cNvPicPr>
            <a:picLocks noChangeAspect="1"/>
          </p:cNvPicPr>
          <p:nvPr/>
        </p:nvPicPr>
        <p:blipFill>
          <a:blip r:embed="rId3">
            <a:extLst>
              <a:ext uri="{96DAC541-7B7A-43D3-8B79-37D633B846F1}">
                <asvg:svgBlip xmlns:asvg="http://schemas.microsoft.com/office/drawing/2016/SVG/main" r:embed="rId4"/>
              </a:ext>
            </a:extLst>
          </a:blip>
          <a:stretch/>
        </p:blipFill>
        <p:spPr bwMode="auto">
          <a:xfrm>
            <a:off x="11178502" y="24066"/>
            <a:ext cx="741847" cy="790066"/>
          </a:xfrm>
          <a:prstGeom prst="rect">
            <a:avLst/>
          </a:prstGeom>
        </p:spPr>
      </p:pic>
      <p:pic>
        <p:nvPicPr>
          <p:cNvPr id="550890224" name="Graphic 4"/>
          <p:cNvPicPr>
            <a:picLocks noChangeAspect="1"/>
          </p:cNvPicPr>
          <p:nvPr/>
        </p:nvPicPr>
        <p:blipFill>
          <a:blip r:embed="rId5">
            <a:extLst>
              <a:ext uri="{96DAC541-7B7A-43D3-8B79-37D633B846F1}">
                <asvg:svgBlip xmlns:asvg="http://schemas.microsoft.com/office/drawing/2016/SVG/main" r:embed="rId6"/>
              </a:ext>
            </a:extLst>
          </a:blip>
          <a:stretch/>
        </p:blipFill>
        <p:spPr bwMode="auto">
          <a:xfrm>
            <a:off x="6095426" y="3348489"/>
            <a:ext cx="611244" cy="725648"/>
          </a:xfrm>
          <a:prstGeom prst="rect">
            <a:avLst/>
          </a:prstGeom>
        </p:spPr>
      </p:pic>
      <p:sp>
        <p:nvSpPr>
          <p:cNvPr id="503110155" name="Скругленный прямоугольник 21"/>
          <p:cNvSpPr/>
          <p:nvPr/>
        </p:nvSpPr>
        <p:spPr bwMode="auto">
          <a:xfrm>
            <a:off x="5771826" y="857493"/>
            <a:ext cx="6281875" cy="1267312"/>
          </a:xfrm>
          <a:prstGeom prst="roundRect">
            <a:avLst>
              <a:gd name="adj" fmla="val 10384"/>
            </a:avLst>
          </a:prstGeom>
          <a:solidFill>
            <a:schemeClr val="bg1"/>
          </a:solidFill>
          <a:ln w="25400">
            <a:gradFill>
              <a:gsLst>
                <a:gs pos="0">
                  <a:schemeClr val="accent1"/>
                </a:gs>
                <a:gs pos="100000">
                  <a:schemeClr val="accent2">
                    <a:lumMod val="60000"/>
                    <a:lumOff val="40000"/>
                  </a:schemeClr>
                </a:gs>
              </a:gsLst>
              <a:lin ang="5400000" scaled="1"/>
            </a:gra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768" tIns="48384" rIns="96768" bIns="48384" numCol="1" spcCol="0" rtlCol="0" fromWordArt="0" anchor="ctr" anchorCtr="0" forceAA="0" compatLnSpc="1">
            <a:prstTxWarp prst="textNoShape"/>
            <a:noAutofit/>
          </a:bodyPr>
          <a:lstStyle/>
          <a:p>
            <a:pPr marL="0" marR="0" lvl="0" indent="0" algn="ctr" defTabSz="465657">
              <a:lnSpc>
                <a:spcPct val="100000"/>
              </a:lnSpc>
              <a:spcBef>
                <a:spcPts val="0"/>
              </a:spcBef>
              <a:spcAft>
                <a:spcPts val="0"/>
              </a:spcAft>
              <a:buClrTx/>
              <a:buSzTx/>
              <a:buFontTx/>
              <a:buNone/>
              <a:defRPr/>
            </a:pPr>
            <a:r>
              <a:rPr lang="ru-RU" sz="1600" b="0" i="0" u="none" strike="noStrike" cap="none" spc="0">
                <a:ln>
                  <a:noFill/>
                </a:ln>
                <a:solidFill>
                  <a:srgbClr val="000000"/>
                </a:solidFill>
                <a:latin typeface="Arial"/>
                <a:ea typeface="Arial"/>
                <a:cs typeface="Arial"/>
              </a:rPr>
              <a:t>        </a:t>
            </a:r>
            <a:r>
              <a:rPr lang="ru-RU" sz="1800" b="0" i="0" u="none" strike="noStrike" cap="none" spc="0">
                <a:ln>
                  <a:noFill/>
                </a:ln>
                <a:solidFill>
                  <a:srgbClr val="000000"/>
                </a:solidFill>
                <a:latin typeface="Arial"/>
                <a:ea typeface="Arial"/>
                <a:cs typeface="Arial"/>
              </a:rPr>
              <a:t>   </a:t>
            </a:r>
            <a:r>
              <a:rPr lang="ru-RU" sz="1600" b="0" i="0" u="none" strike="noStrike" cap="none" spc="0">
                <a:ln>
                  <a:noFill/>
                </a:ln>
                <a:solidFill>
                  <a:srgbClr val="050505"/>
                </a:solidFill>
                <a:latin typeface="Arial"/>
                <a:ea typeface="Arial"/>
                <a:cs typeface="Arial"/>
              </a:rPr>
              <a:t>Пользователь может перейти</a:t>
            </a:r>
            <a:r>
              <a:rPr lang="ru-RU" sz="1600" b="0" i="0" u="none" strike="noStrike" cap="none" spc="0">
                <a:ln>
                  <a:noFill/>
                </a:ln>
                <a:solidFill>
                  <a:srgbClr val="000000"/>
                </a:solidFill>
                <a:latin typeface="Arial"/>
                <a:ea typeface="Arial"/>
                <a:cs typeface="Arial"/>
              </a:rPr>
              <a:t> </a:t>
            </a:r>
            <a:r>
              <a:rPr lang="ru-RU" sz="1600" b="1" i="0" u="none" strike="noStrike" cap="none" spc="0">
                <a:ln>
                  <a:noFill/>
                </a:ln>
                <a:solidFill>
                  <a:schemeClr val="tx1"/>
                </a:solidFill>
                <a:latin typeface="Arial"/>
                <a:ea typeface="Arial"/>
                <a:cs typeface="Arial"/>
              </a:rPr>
              <a:t>в новый раздел Личного кабинета официального сайта Росреестра,  </a:t>
            </a:r>
            <a:br>
              <a:rPr lang="ru-RU" sz="1600" b="1" i="0" u="none" strike="noStrike" cap="none" spc="0">
                <a:ln>
                  <a:noFill/>
                </a:ln>
                <a:solidFill>
                  <a:schemeClr val="tx1"/>
                </a:solidFill>
                <a:latin typeface="Arial"/>
                <a:ea typeface="Arial"/>
                <a:cs typeface="Arial"/>
              </a:rPr>
            </a:br>
            <a:r>
              <a:rPr lang="ru-RU" sz="1600" b="1" i="0" u="none" strike="noStrike" cap="none" spc="0">
                <a:ln>
                  <a:noFill/>
                </a:ln>
                <a:solidFill>
                  <a:schemeClr val="tx1"/>
                </a:solidFill>
                <a:latin typeface="Arial"/>
                <a:ea typeface="Arial"/>
                <a:cs typeface="Arial"/>
              </a:rPr>
              <a:t>  доступный без авторизации,</a:t>
            </a:r>
            <a:r>
              <a:rPr lang="ru-RU" sz="1600" b="0" i="0" u="none" strike="noStrike" cap="none" spc="0">
                <a:ln>
                  <a:noFill/>
                </a:ln>
                <a:solidFill>
                  <a:srgbClr val="050505"/>
                </a:solidFill>
                <a:latin typeface="Arial"/>
                <a:ea typeface="Arial"/>
                <a:cs typeface="Arial"/>
              </a:rPr>
              <a:t>заполнить набор параметров и</a:t>
            </a:r>
            <a:r>
              <a:rPr lang="ru-RU" sz="1600" b="0" i="0" u="none" strike="noStrike" cap="none" spc="0">
                <a:ln>
                  <a:noFill/>
                </a:ln>
                <a:solidFill>
                  <a:srgbClr val="000000"/>
                </a:solidFill>
                <a:latin typeface="Arial"/>
                <a:ea typeface="Arial"/>
                <a:cs typeface="Arial"/>
              </a:rPr>
              <a:t> </a:t>
            </a:r>
            <a:r>
              <a:rPr lang="ru-RU" sz="1600" b="1" i="0" u="none" strike="noStrike" cap="none" spc="0">
                <a:ln>
                  <a:noFill/>
                </a:ln>
                <a:solidFill>
                  <a:schemeClr val="tx1"/>
                </a:solidFill>
                <a:latin typeface="Arial"/>
                <a:ea typeface="Arial"/>
                <a:cs typeface="Arial"/>
              </a:rPr>
              <a:t>узнать размер государственной пошлины</a:t>
            </a:r>
            <a:r>
              <a:rPr lang="ru-RU" sz="1200" b="1" i="0" u="none" strike="noStrike" cap="none" spc="0">
                <a:ln>
                  <a:noFill/>
                </a:ln>
                <a:solidFill>
                  <a:schemeClr val="tx1"/>
                </a:solidFill>
                <a:latin typeface="Arial"/>
                <a:ea typeface="Arial"/>
                <a:cs typeface="Arial"/>
              </a:rPr>
              <a:t>.</a:t>
            </a:r>
            <a:endParaRPr sz="1600" b="0" i="0" u="none" strike="noStrike" cap="none" spc="0">
              <a:ln>
                <a:noFill/>
              </a:ln>
              <a:solidFill>
                <a:schemeClr val="tx1"/>
              </a:solidFill>
              <a:latin typeface="Arial"/>
              <a:ea typeface="Arial"/>
              <a:cs typeface="Arial"/>
            </a:endParaRPr>
          </a:p>
        </p:txBody>
      </p:sp>
      <p:pic>
        <p:nvPicPr>
          <p:cNvPr id="279401671" name="Graphic 38"/>
          <p:cNvPicPr>
            <a:picLocks noChangeAspect="1"/>
          </p:cNvPicPr>
          <p:nvPr/>
        </p:nvPicPr>
        <p:blipFill>
          <a:blip r:embed="rId7"/>
          <a:stretch/>
        </p:blipFill>
        <p:spPr bwMode="auto">
          <a:xfrm>
            <a:off x="6095998" y="2348589"/>
            <a:ext cx="610671" cy="650364"/>
          </a:xfrm>
          <a:prstGeom prst="rect">
            <a:avLst/>
          </a:prstGeom>
        </p:spPr>
      </p:pic>
      <p:sp>
        <p:nvSpPr>
          <p:cNvPr id="556024159" name="Скругленный прямоугольник 21"/>
          <p:cNvSpPr/>
          <p:nvPr/>
        </p:nvSpPr>
        <p:spPr bwMode="auto">
          <a:xfrm>
            <a:off x="6229350" y="4789676"/>
            <a:ext cx="5530609" cy="1625107"/>
          </a:xfrm>
          <a:prstGeom prst="roundRect">
            <a:avLst>
              <a:gd name="adj" fmla="val 10384"/>
            </a:avLst>
          </a:prstGeom>
          <a:solidFill>
            <a:schemeClr val="bg1"/>
          </a:solidFill>
          <a:ln w="25400">
            <a:gradFill>
              <a:gsLst>
                <a:gs pos="0">
                  <a:schemeClr val="accent1"/>
                </a:gs>
                <a:gs pos="100000">
                  <a:schemeClr val="accent2">
                    <a:lumMod val="60000"/>
                    <a:lumOff val="40000"/>
                  </a:schemeClr>
                </a:gs>
              </a:gsLst>
              <a:lin ang="5400000" scaled="1"/>
            </a:gra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6768" tIns="48384" rIns="96768" bIns="48384" numCol="1" spcCol="0" rtlCol="0" fromWordArt="0" anchor="ctr" anchorCtr="0" forceAA="0" compatLnSpc="1">
            <a:prstTxWarp prst="textNoShape"/>
            <a:noAutofit/>
          </a:bodyPr>
          <a:lstStyle/>
          <a:p>
            <a:pPr marL="217792" marR="0" lvl="0" indent="-217792" algn="l" defTabSz="465657">
              <a:lnSpc>
                <a:spcPct val="100000"/>
              </a:lnSpc>
              <a:spcBef>
                <a:spcPts val="0"/>
              </a:spcBef>
              <a:spcAft>
                <a:spcPts val="0"/>
              </a:spcAft>
              <a:buClrTx/>
              <a:buSzTx/>
              <a:buFont typeface="Arial"/>
              <a:buChar char="•"/>
              <a:defRPr/>
            </a:pPr>
            <a:r>
              <a:rPr lang="ru-RU" sz="1400" b="1" i="0" u="none" strike="noStrike" cap="none" spc="0">
                <a:ln>
                  <a:noFill/>
                </a:ln>
                <a:solidFill>
                  <a:schemeClr val="tx1"/>
                </a:solidFill>
                <a:latin typeface="Arial"/>
                <a:ea typeface="Arial"/>
                <a:cs typeface="Arial"/>
              </a:rPr>
              <a:t>У</a:t>
            </a:r>
            <a:r>
              <a:rPr lang="ru-RU" sz="1600" b="1" i="0" u="none" strike="noStrike" cap="none" spc="0">
                <a:ln>
                  <a:noFill/>
                </a:ln>
                <a:solidFill>
                  <a:schemeClr val="tx1"/>
                </a:solidFill>
                <a:latin typeface="Arial"/>
                <a:ea typeface="Arial"/>
                <a:cs typeface="Arial"/>
              </a:rPr>
              <a:t>добный расчет </a:t>
            </a:r>
            <a:r>
              <a:rPr lang="ru-RU" sz="1600" b="0" i="0" u="none" strike="noStrike" cap="none" spc="0">
                <a:ln>
                  <a:noFill/>
                </a:ln>
                <a:solidFill>
                  <a:srgbClr val="4C4D4B"/>
                </a:solidFill>
                <a:latin typeface="Arial"/>
                <a:ea typeface="Arial"/>
                <a:cs typeface="Arial"/>
              </a:rPr>
              <a:t>госпошлины онлайн</a:t>
            </a:r>
            <a:endParaRPr sz="1600" b="0" i="0" u="none" strike="noStrike" cap="none" spc="0">
              <a:ln>
                <a:noFill/>
              </a:ln>
              <a:solidFill>
                <a:srgbClr val="4C4D4B"/>
              </a:solidFill>
              <a:latin typeface="Arial"/>
              <a:ea typeface="Arial"/>
              <a:cs typeface="Arial"/>
            </a:endParaRPr>
          </a:p>
          <a:p>
            <a:pPr marL="217792" marR="0" lvl="0" indent="-217792" algn="l" defTabSz="465657">
              <a:lnSpc>
                <a:spcPct val="100000"/>
              </a:lnSpc>
              <a:spcBef>
                <a:spcPts val="0"/>
              </a:spcBef>
              <a:spcAft>
                <a:spcPts val="0"/>
              </a:spcAft>
              <a:buClrTx/>
              <a:buSzTx/>
              <a:buFont typeface="Arial"/>
              <a:buChar char="•"/>
              <a:defRPr/>
            </a:pPr>
            <a:r>
              <a:rPr lang="ru-RU" sz="1600" b="0" i="0" u="none" strike="noStrike" cap="none" spc="0">
                <a:ln>
                  <a:noFill/>
                </a:ln>
                <a:solidFill>
                  <a:srgbClr val="4C4D4B"/>
                </a:solidFill>
                <a:latin typeface="Arial"/>
                <a:ea typeface="Arial"/>
                <a:cs typeface="Arial"/>
              </a:rPr>
              <a:t>Использование </a:t>
            </a:r>
            <a:r>
              <a:rPr lang="ru-RU" sz="1600" b="1" i="0" u="none" strike="noStrike" cap="none" spc="0">
                <a:ln>
                  <a:noFill/>
                </a:ln>
                <a:solidFill>
                  <a:schemeClr val="tx1"/>
                </a:solidFill>
                <a:latin typeface="Arial"/>
                <a:ea typeface="Arial"/>
                <a:cs typeface="Arial"/>
              </a:rPr>
              <a:t>в режиме 24/7</a:t>
            </a:r>
            <a:endParaRPr sz="1600" b="1" i="0" u="none" strike="noStrike" cap="none" spc="0">
              <a:ln>
                <a:noFill/>
              </a:ln>
              <a:solidFill>
                <a:schemeClr val="tx1"/>
              </a:solidFill>
              <a:latin typeface="Arial"/>
              <a:ea typeface="Arial"/>
              <a:cs typeface="Arial"/>
            </a:endParaRPr>
          </a:p>
          <a:p>
            <a:pPr marL="217792" marR="0" lvl="0" indent="-217792" algn="l" defTabSz="465657">
              <a:lnSpc>
                <a:spcPct val="100000"/>
              </a:lnSpc>
              <a:spcBef>
                <a:spcPts val="0"/>
              </a:spcBef>
              <a:spcAft>
                <a:spcPts val="0"/>
              </a:spcAft>
              <a:buClrTx/>
              <a:buSzTx/>
              <a:buFont typeface="Arial"/>
              <a:buChar char="•"/>
              <a:defRPr/>
            </a:pPr>
            <a:r>
              <a:rPr lang="ru-RU" sz="1600" b="1" i="0" u="none" strike="noStrike" cap="none" spc="0">
                <a:ln>
                  <a:noFill/>
                </a:ln>
                <a:solidFill>
                  <a:schemeClr val="tx1"/>
                </a:solidFill>
                <a:latin typeface="Arial"/>
                <a:ea typeface="Arial"/>
                <a:cs typeface="Arial"/>
              </a:rPr>
              <a:t>Автоматизирован поиск</a:t>
            </a:r>
            <a:r>
              <a:rPr lang="ru-RU" sz="1600" b="0" i="0" u="none" strike="noStrike" cap="none" spc="0">
                <a:ln>
                  <a:noFill/>
                </a:ln>
                <a:solidFill>
                  <a:srgbClr val="4C4D4B"/>
                </a:solidFill>
                <a:latin typeface="Arial"/>
                <a:ea typeface="Arial"/>
                <a:cs typeface="Arial"/>
              </a:rPr>
              <a:t> кадастровой стоимости </a:t>
            </a:r>
            <a:endParaRPr lang="ru-RU" sz="1600" b="0" i="0" u="none" strike="noStrike" cap="none" spc="0">
              <a:ln>
                <a:noFill/>
              </a:ln>
              <a:solidFill>
                <a:srgbClr val="000000"/>
              </a:solidFill>
              <a:latin typeface="Arial"/>
              <a:ea typeface="Arial"/>
              <a:cs typeface="Arial"/>
            </a:endParaRPr>
          </a:p>
        </p:txBody>
      </p:sp>
      <p:sp>
        <p:nvSpPr>
          <p:cNvPr id="47563488" name="Скругленный прямоугольник 31"/>
          <p:cNvSpPr/>
          <p:nvPr/>
        </p:nvSpPr>
        <p:spPr bwMode="auto">
          <a:xfrm>
            <a:off x="6511065" y="4406150"/>
            <a:ext cx="1477863" cy="565535"/>
          </a:xfrm>
          <a:prstGeom prst="roundRect">
            <a:avLst>
              <a:gd name="adj" fmla="val 16667"/>
            </a:avLst>
          </a:prstGeom>
          <a:gradFill>
            <a:gsLst>
              <a:gs pos="0">
                <a:srgbClr val="1890FB"/>
              </a:gs>
              <a:gs pos="100000">
                <a:schemeClr val="accent2">
                  <a:lumMod val="40000"/>
                  <a:lumOff val="60000"/>
                </a:schemeClr>
              </a:gs>
            </a:gsLst>
            <a:lin ang="0" scaled="1"/>
          </a:gradFill>
          <a:ln>
            <a:noFill/>
          </a:ln>
        </p:spPr>
        <p:style>
          <a:lnRef idx="2">
            <a:schemeClr val="accent1">
              <a:shade val="50000"/>
            </a:schemeClr>
          </a:lnRef>
          <a:fillRef idx="1">
            <a:schemeClr val="accent1"/>
          </a:fillRef>
          <a:effectRef idx="0">
            <a:schemeClr val="accent1"/>
          </a:effectRef>
          <a:fontRef idx="minor"/>
        </p:style>
        <p:txBody>
          <a:bodyPr lIns="119997" tIns="59997" rIns="119997" bIns="59997" anchor="ctr">
            <a:noAutofit/>
          </a:bodyPr>
          <a:lstStyle/>
          <a:p>
            <a:pPr algn="ctr">
              <a:defRPr/>
            </a:pPr>
            <a:r>
              <a:rPr lang="ru-RU" sz="1600" b="1" spc="0">
                <a:solidFill>
                  <a:srgbClr val="FFFFFF"/>
                </a:solidFill>
                <a:latin typeface="Arial"/>
                <a:ea typeface="Times New Roman"/>
              </a:rPr>
              <a:t>ЭФФЕКТЫ</a:t>
            </a:r>
            <a:endParaRPr lang="ru-RU" sz="1600" spc="0">
              <a:solidFill>
                <a:srgbClr val="000000"/>
              </a:solidFill>
              <a:latin typeface="Arial"/>
            </a:endParaRPr>
          </a:p>
        </p:txBody>
      </p:sp>
      <p:sp>
        <p:nvSpPr>
          <p:cNvPr id="991685520" name="TextBox 991685519"/>
          <p:cNvSpPr txBox="1"/>
          <p:nvPr/>
        </p:nvSpPr>
        <p:spPr bwMode="auto">
          <a:xfrm>
            <a:off x="6925816" y="2271344"/>
            <a:ext cx="4994013" cy="579479"/>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a:defRPr/>
            </a:pPr>
            <a:r>
              <a:rPr sz="1600" b="1"/>
              <a:t>Где найти:</a:t>
            </a:r>
            <a:r>
              <a:rPr sz="1600">
                <a:solidFill>
                  <a:srgbClr val="050505"/>
                </a:solidFill>
              </a:rPr>
              <a:t> «Мои услуги и сервисы» в блоке «Сервисы», узнаваемая иконка сервиса</a:t>
            </a:r>
            <a:endParaRPr/>
          </a:p>
        </p:txBody>
      </p:sp>
      <p:sp>
        <p:nvSpPr>
          <p:cNvPr id="89450557" name="TextBox 89450556"/>
          <p:cNvSpPr txBox="1"/>
          <p:nvPr/>
        </p:nvSpPr>
        <p:spPr bwMode="auto">
          <a:xfrm>
            <a:off x="6925816" y="3177734"/>
            <a:ext cx="5061335" cy="823320"/>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a:defRPr/>
            </a:pPr>
            <a:r>
              <a:rPr sz="1600" b="1">
                <a:solidFill>
                  <a:srgbClr val="050505"/>
                </a:solidFill>
              </a:rPr>
              <a:t>В случае</a:t>
            </a:r>
            <a:r>
              <a:rPr sz="1600">
                <a:solidFill>
                  <a:srgbClr val="050505"/>
                </a:solidFill>
              </a:rPr>
              <a:t> получения </a:t>
            </a:r>
            <a:r>
              <a:rPr sz="1600" b="1">
                <a:solidFill>
                  <a:srgbClr val="050505"/>
                </a:solidFill>
              </a:rPr>
              <a:t>ошибки</a:t>
            </a:r>
            <a:r>
              <a:rPr sz="1600">
                <a:solidFill>
                  <a:srgbClr val="050505"/>
                </a:solidFill>
              </a:rPr>
              <a:t> от УС ГМП, </a:t>
            </a:r>
            <a:r>
              <a:rPr sz="1600" b="1">
                <a:solidFill>
                  <a:srgbClr val="050505"/>
                </a:solidFill>
              </a:rPr>
              <a:t>она будет отображаться</a:t>
            </a:r>
            <a:r>
              <a:rPr sz="1600">
                <a:solidFill>
                  <a:srgbClr val="050505"/>
                </a:solidFill>
              </a:rPr>
              <a:t> пользователю стандартным способом (код ошибки и описание ошибки)</a:t>
            </a:r>
            <a:endParaRPr/>
          </a:p>
        </p:txBody>
      </p:sp>
      <p:sp>
        <p:nvSpPr>
          <p:cNvPr id="1673370752" name="Полилиния 1673370751"/>
          <p:cNvSpPr/>
          <p:nvPr/>
        </p:nvSpPr>
        <p:spPr bwMode="auto">
          <a:xfrm>
            <a:off x="4051383" y="1017232"/>
            <a:ext cx="184951" cy="9247"/>
          </a:xfrm>
          <a:custGeom>
            <a:avLst/>
            <a:gdLst/>
            <a:ahLst/>
            <a:cxnLst/>
            <a:rect l="l" t="t" r="r" b="b"/>
            <a:pathLst>
              <a:path w="43200" h="43200" fill="none" stroke="1" extrusionOk="0">
                <a:moveTo>
                  <a:pt x="0" y="43200"/>
                </a:moveTo>
                <a:cubicBezTo>
                  <a:pt x="23759" y="0"/>
                  <a:pt x="34560" y="0"/>
                  <a:pt x="43200" y="0"/>
                </a:cubicBezTo>
              </a:path>
            </a:pathLst>
          </a:custGeom>
          <a:noFill/>
          <a:ln w="216000">
            <a:solidFill>
              <a:srgbClr val="FFFFFF">
                <a:alpha val="49999"/>
              </a:srgbClr>
            </a:solidFill>
            <a:prstDash val="solid"/>
          </a:ln>
        </p:spPr>
        <p:style>
          <a:lnRef idx="2">
            <a:schemeClr val="accent1">
              <a:shade val="50000"/>
            </a:schemeClr>
          </a:lnRef>
          <a:fillRef idx="1">
            <a:schemeClr val="accent1"/>
          </a:fillRef>
          <a:effectRef idx="0">
            <a:schemeClr val="accent1"/>
          </a:effectRef>
          <a:fontRef idx="minor">
            <a:schemeClr val="lt1"/>
          </a:fontRef>
        </p:style>
      </p:sp>
      <p:sp>
        <p:nvSpPr>
          <p:cNvPr id="2105386618" name="Полилиния 2105386617"/>
          <p:cNvSpPr/>
          <p:nvPr/>
        </p:nvSpPr>
        <p:spPr bwMode="auto">
          <a:xfrm>
            <a:off x="4291820" y="1054223"/>
            <a:ext cx="628834" cy="36990"/>
          </a:xfrm>
          <a:custGeom>
            <a:avLst/>
            <a:gdLst/>
            <a:ahLst/>
            <a:cxnLst/>
            <a:rect l="l" t="t" r="r" b="b"/>
            <a:pathLst>
              <a:path w="43200" h="43200" fill="none" stroke="1" extrusionOk="0">
                <a:moveTo>
                  <a:pt x="0" y="0"/>
                </a:moveTo>
                <a:cubicBezTo>
                  <a:pt x="3811" y="0"/>
                  <a:pt x="8894" y="0"/>
                  <a:pt x="11435" y="0"/>
                </a:cubicBezTo>
                <a:cubicBezTo>
                  <a:pt x="15882" y="0"/>
                  <a:pt x="19694" y="0"/>
                  <a:pt x="22870" y="0"/>
                </a:cubicBezTo>
                <a:cubicBezTo>
                  <a:pt x="18423" y="21600"/>
                  <a:pt x="20964" y="32400"/>
                  <a:pt x="23505" y="32400"/>
                </a:cubicBezTo>
                <a:cubicBezTo>
                  <a:pt x="27317" y="32400"/>
                  <a:pt x="31764" y="32400"/>
                  <a:pt x="34305" y="32400"/>
                </a:cubicBezTo>
                <a:cubicBezTo>
                  <a:pt x="37482" y="32400"/>
                  <a:pt x="40658" y="32400"/>
                  <a:pt x="43200" y="32400"/>
                </a:cubicBezTo>
                <a:cubicBezTo>
                  <a:pt x="37482" y="32400"/>
                  <a:pt x="34941" y="32400"/>
                  <a:pt x="31129" y="32400"/>
                </a:cubicBezTo>
                <a:cubicBezTo>
                  <a:pt x="28588" y="32400"/>
                  <a:pt x="25411" y="32400"/>
                  <a:pt x="22235" y="32400"/>
                </a:cubicBezTo>
                <a:cubicBezTo>
                  <a:pt x="19058" y="43200"/>
                  <a:pt x="22870" y="43200"/>
                  <a:pt x="26047" y="43200"/>
                </a:cubicBezTo>
                <a:cubicBezTo>
                  <a:pt x="29223" y="43200"/>
                  <a:pt x="31764" y="32400"/>
                  <a:pt x="34305" y="32400"/>
                </a:cubicBezTo>
                <a:quadBezTo>
                  <a:pt x="36847" y="32400"/>
                  <a:pt x="39388" y="32400"/>
                </a:quadBezTo>
              </a:path>
            </a:pathLst>
          </a:custGeom>
          <a:noFill/>
          <a:ln w="216000">
            <a:solidFill>
              <a:srgbClr val="FFFFFF">
                <a:alpha val="49999"/>
              </a:srgbClr>
            </a:solidFill>
            <a:prstDash val="solid"/>
          </a:ln>
        </p:spPr>
        <p:style>
          <a:lnRef idx="2">
            <a:schemeClr val="accent1">
              <a:shade val="50000"/>
            </a:schemeClr>
          </a:lnRef>
          <a:fillRef idx="1">
            <a:schemeClr val="accent1"/>
          </a:fillRef>
          <a:effectRef idx="0">
            <a:schemeClr val="accent1"/>
          </a:effectRef>
          <a:fontRef idx="minor">
            <a:schemeClr val="lt1"/>
          </a:fontRef>
        </p:style>
      </p:sp>
      <p:sp>
        <p:nvSpPr>
          <p:cNvPr id="1981129169" name="Полилиния 1981129168"/>
          <p:cNvSpPr/>
          <p:nvPr/>
        </p:nvSpPr>
        <p:spPr bwMode="auto">
          <a:xfrm>
            <a:off x="4643227" y="1017232"/>
            <a:ext cx="277427" cy="0"/>
          </a:xfrm>
          <a:custGeom>
            <a:avLst/>
            <a:gdLst/>
            <a:ahLst/>
            <a:cxnLst/>
            <a:rect l="l" t="t" r="r" b="b"/>
            <a:pathLst>
              <a:path w="43200" fill="none" stroke="1" extrusionOk="0">
                <a:moveTo>
                  <a:pt x="0" y="0"/>
                </a:moveTo>
                <a:cubicBezTo>
                  <a:pt x="8639" y="0"/>
                  <a:pt x="17280" y="0"/>
                  <a:pt x="24480" y="0"/>
                </a:cubicBezTo>
                <a:cubicBezTo>
                  <a:pt x="30240" y="0"/>
                  <a:pt x="37440" y="0"/>
                  <a:pt x="43200" y="0"/>
                </a:cubicBezTo>
              </a:path>
            </a:pathLst>
          </a:custGeom>
          <a:noFill/>
          <a:ln w="216000">
            <a:solidFill>
              <a:srgbClr val="FFFFFF">
                <a:alpha val="49999"/>
              </a:srgbClr>
            </a:solidFill>
            <a:prstDash val="solid"/>
          </a:ln>
        </p:spPr>
        <p:style>
          <a:lnRef idx="2">
            <a:schemeClr val="accent1">
              <a:shade val="50000"/>
            </a:schemeClr>
          </a:lnRef>
          <a:fillRef idx="1">
            <a:schemeClr val="accent1"/>
          </a:fillRef>
          <a:effectRef idx="0">
            <a:schemeClr val="accent1"/>
          </a:effectRef>
          <a:fontRef idx="minor">
            <a:schemeClr val="lt1"/>
          </a:fontRef>
        </p:style>
      </p:sp>
      <p:sp>
        <p:nvSpPr>
          <p:cNvPr id="133150745" name="Полилиния 133150744"/>
          <p:cNvSpPr/>
          <p:nvPr/>
        </p:nvSpPr>
        <p:spPr bwMode="auto">
          <a:xfrm>
            <a:off x="4624732" y="1007985"/>
            <a:ext cx="286674" cy="0"/>
          </a:xfrm>
          <a:custGeom>
            <a:avLst/>
            <a:gdLst/>
            <a:ahLst/>
            <a:cxnLst/>
            <a:rect l="l" t="t" r="r" b="b"/>
            <a:pathLst>
              <a:path w="43200" fill="none" stroke="1" extrusionOk="0">
                <a:moveTo>
                  <a:pt x="0" y="0"/>
                </a:moveTo>
                <a:cubicBezTo>
                  <a:pt x="9754" y="0"/>
                  <a:pt x="15329" y="0"/>
                  <a:pt x="20903" y="0"/>
                </a:cubicBezTo>
                <a:cubicBezTo>
                  <a:pt x="26477" y="0"/>
                  <a:pt x="32051" y="0"/>
                  <a:pt x="37625" y="0"/>
                </a:cubicBezTo>
                <a:lnTo>
                  <a:pt x="43200" y="0"/>
                </a:lnTo>
              </a:path>
            </a:pathLst>
          </a:custGeom>
          <a:noFill/>
          <a:ln w="216000">
            <a:solidFill>
              <a:srgbClr val="FFFFFF">
                <a:alpha val="49999"/>
              </a:srgbClr>
            </a:solidFill>
            <a:prstDash val="solid"/>
          </a:ln>
        </p:spPr>
        <p:style>
          <a:lnRef idx="2">
            <a:schemeClr val="accent1">
              <a:shade val="50000"/>
            </a:schemeClr>
          </a:lnRef>
          <a:fillRef idx="1">
            <a:schemeClr val="accent1"/>
          </a:fillRef>
          <a:effectRef idx="0">
            <a:schemeClr val="accent1"/>
          </a:effectRef>
          <a:fontRef idx="minor">
            <a:schemeClr val="lt1"/>
          </a:fontRef>
        </p:style>
      </p:sp>
      <p:sp>
        <p:nvSpPr>
          <p:cNvPr id="1075477859" name="Полилиния 1075477858"/>
          <p:cNvSpPr/>
          <p:nvPr/>
        </p:nvSpPr>
        <p:spPr bwMode="auto">
          <a:xfrm>
            <a:off x="4606237" y="980242"/>
            <a:ext cx="434635" cy="0"/>
          </a:xfrm>
          <a:custGeom>
            <a:avLst/>
            <a:gdLst/>
            <a:ahLst/>
            <a:cxnLst/>
            <a:rect l="l" t="t" r="r" b="b"/>
            <a:pathLst>
              <a:path w="43200" fill="none" stroke="1" extrusionOk="0">
                <a:moveTo>
                  <a:pt x="0" y="0"/>
                </a:moveTo>
                <a:cubicBezTo>
                  <a:pt x="7353" y="0"/>
                  <a:pt x="11948" y="0"/>
                  <a:pt x="16544" y="0"/>
                </a:cubicBezTo>
                <a:cubicBezTo>
                  <a:pt x="22059" y="0"/>
                  <a:pt x="27574" y="0"/>
                  <a:pt x="31251" y="0"/>
                </a:cubicBezTo>
                <a:cubicBezTo>
                  <a:pt x="34927" y="0"/>
                  <a:pt x="38604" y="0"/>
                  <a:pt x="43200" y="0"/>
                </a:cubicBezTo>
              </a:path>
            </a:pathLst>
          </a:custGeom>
          <a:noFill/>
          <a:ln w="216000">
            <a:solidFill>
              <a:srgbClr val="FFFFFF">
                <a:alpha val="49999"/>
              </a:srgbClr>
            </a:solidFill>
            <a:prstDash val="solid"/>
          </a:ln>
        </p:spPr>
        <p:style>
          <a:lnRef idx="2">
            <a:schemeClr val="accent1">
              <a:shade val="50000"/>
            </a:schemeClr>
          </a:lnRef>
          <a:fillRef idx="1">
            <a:schemeClr val="accent1"/>
          </a:fillRef>
          <a:effectRef idx="0">
            <a:schemeClr val="accent1"/>
          </a:effectRef>
          <a:fontRef idx="minor">
            <a:schemeClr val="lt1"/>
          </a:fontRef>
        </p:style>
      </p:sp>
      <p:sp>
        <p:nvSpPr>
          <p:cNvPr id="1822190422" name="Полилиния 1822190421"/>
          <p:cNvSpPr/>
          <p:nvPr/>
        </p:nvSpPr>
        <p:spPr bwMode="auto">
          <a:xfrm>
            <a:off x="4587742" y="924757"/>
            <a:ext cx="397645" cy="18495"/>
          </a:xfrm>
          <a:custGeom>
            <a:avLst/>
            <a:gdLst/>
            <a:ahLst/>
            <a:cxnLst/>
            <a:rect l="l" t="t" r="r" b="b"/>
            <a:pathLst>
              <a:path w="43200" h="43200" fill="none" stroke="1" extrusionOk="0">
                <a:moveTo>
                  <a:pt x="43200" y="43200"/>
                </a:moveTo>
                <a:cubicBezTo>
                  <a:pt x="38176" y="43200"/>
                  <a:pt x="31144" y="43200"/>
                  <a:pt x="27125" y="43200"/>
                </a:cubicBezTo>
                <a:cubicBezTo>
                  <a:pt x="21097" y="43200"/>
                  <a:pt x="16074" y="43200"/>
                  <a:pt x="12055" y="43200"/>
                </a:cubicBezTo>
                <a:cubicBezTo>
                  <a:pt x="8037" y="43200"/>
                  <a:pt x="4018" y="43200"/>
                  <a:pt x="0" y="0"/>
                </a:cubicBezTo>
              </a:path>
            </a:pathLst>
          </a:custGeom>
          <a:noFill/>
          <a:ln w="216000">
            <a:solidFill>
              <a:srgbClr val="FFFFFF">
                <a:alpha val="49999"/>
              </a:srgbClr>
            </a:solidFill>
            <a:prstDash val="solid"/>
          </a:ln>
        </p:spPr>
        <p:style>
          <a:lnRef idx="2">
            <a:schemeClr val="accent1">
              <a:shade val="50000"/>
            </a:schemeClr>
          </a:lnRef>
          <a:fillRef idx="1">
            <a:schemeClr val="accent1"/>
          </a:fillRef>
          <a:effectRef idx="0">
            <a:schemeClr val="accent1"/>
          </a:effectRef>
          <a:fontRef idx="minor">
            <a:schemeClr val="lt1"/>
          </a:fontRef>
        </p:style>
      </p:sp>
      <p:sp>
        <p:nvSpPr>
          <p:cNvPr id="1364445179" name="Полилиния 1364445178"/>
          <p:cNvSpPr/>
          <p:nvPr/>
        </p:nvSpPr>
        <p:spPr bwMode="auto">
          <a:xfrm>
            <a:off x="4929902" y="1035727"/>
            <a:ext cx="120218" cy="0"/>
          </a:xfrm>
          <a:custGeom>
            <a:avLst/>
            <a:gdLst/>
            <a:ahLst/>
            <a:cxnLst/>
            <a:rect l="l" t="t" r="r" b="b"/>
            <a:pathLst>
              <a:path w="43200" fill="none" stroke="1" extrusionOk="0">
                <a:moveTo>
                  <a:pt x="43200" y="0"/>
                </a:moveTo>
                <a:cubicBezTo>
                  <a:pt x="29907" y="0"/>
                  <a:pt x="13292" y="0"/>
                  <a:pt x="0" y="0"/>
                </a:cubicBezTo>
              </a:path>
            </a:pathLst>
          </a:custGeom>
          <a:noFill/>
          <a:ln w="216000">
            <a:solidFill>
              <a:srgbClr val="FFFFFF">
                <a:alpha val="49999"/>
              </a:srgbClr>
            </a:solidFill>
            <a:prstDash val="solid"/>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227239229" name="Title 2"/>
          <p:cNvSpPr>
            <a:spLocks noGrp="1"/>
          </p:cNvSpPr>
          <p:nvPr>
            <p:ph type="title"/>
          </p:nvPr>
        </p:nvSpPr>
        <p:spPr bwMode="auto">
          <a:xfrm>
            <a:off x="962023" y="1"/>
            <a:ext cx="10534650" cy="838197"/>
          </a:xfrm>
        </p:spPr>
        <p:txBody>
          <a:bodyPr anchor="ctr">
            <a:normAutofit/>
          </a:bodyPr>
          <a:lstStyle>
            <a:lvl1pPr>
              <a:tabLst>
                <a:tab pos="1079471" algn="l"/>
              </a:tabLst>
              <a:defRPr sz="2400" b="1">
                <a:solidFill>
                  <a:schemeClr val="tx2"/>
                </a:solidFill>
              </a:defRPr>
            </a:lvl1pPr>
          </a:lstStyle>
          <a:p>
            <a:pPr>
              <a:defRPr/>
            </a:pPr>
            <a:r>
              <a:rPr/>
              <a:t>Автоматизирован поиск кадастровой стоимости по кадастровому номеру</a:t>
            </a:r>
            <a:endParaRPr/>
          </a:p>
        </p:txBody>
      </p:sp>
      <p:pic>
        <p:nvPicPr>
          <p:cNvPr id="880633581" name="Рисунок 880633580"/>
          <p:cNvPicPr>
            <a:picLocks noChangeAspect="1"/>
          </p:cNvPicPr>
          <p:nvPr/>
        </p:nvPicPr>
        <p:blipFill>
          <a:blip r:embed="rId2"/>
          <a:srcRect l="10315" t="19646" r="8545" b="3790"/>
          <a:stretch/>
        </p:blipFill>
        <p:spPr bwMode="auto">
          <a:xfrm>
            <a:off x="533075" y="2198075"/>
            <a:ext cx="6553530" cy="4111620"/>
          </a:xfrm>
          <a:prstGeom prst="rect">
            <a:avLst/>
          </a:prstGeom>
        </p:spPr>
      </p:pic>
      <p:pic>
        <p:nvPicPr>
          <p:cNvPr id="66289636" name="Рисунок 66289635"/>
          <p:cNvPicPr>
            <a:picLocks noChangeAspect="1"/>
          </p:cNvPicPr>
          <p:nvPr/>
        </p:nvPicPr>
        <p:blipFill>
          <a:blip r:embed="rId3"/>
          <a:srcRect l="26903" t="11415" r="23902" b="-277"/>
          <a:stretch/>
        </p:blipFill>
        <p:spPr bwMode="auto">
          <a:xfrm>
            <a:off x="7405358" y="567634"/>
            <a:ext cx="4233417" cy="5869672"/>
          </a:xfrm>
          <a:prstGeom prst="rect">
            <a:avLst/>
          </a:prstGeom>
        </p:spPr>
      </p:pic>
      <p:sp>
        <p:nvSpPr>
          <p:cNvPr id="1456267946" name="TextBox 1456267945"/>
          <p:cNvSpPr txBox="1"/>
          <p:nvPr/>
        </p:nvSpPr>
        <p:spPr bwMode="auto">
          <a:xfrm>
            <a:off x="1430622" y="974038"/>
            <a:ext cx="5017412" cy="912357"/>
          </a:xfrm>
          <a:prstGeom prst="flowChartAlternateProcess">
            <a:avLst/>
          </a:prstGeom>
          <a:noFill/>
          <a:ln w="19049">
            <a:solidFill>
              <a:schemeClr val="tx1"/>
            </a:solidFill>
            <a:prstDash val="solid"/>
          </a:ln>
        </p:spPr>
        <p:txBody>
          <a:bodyPr vertOverflow="overflow" horzOverflow="overflow" vert="horz" wrap="square" lIns="91440" tIns="45720" rIns="91440" bIns="45720" numCol="1" spcCol="0" rtlCol="0" fromWordArt="0" anchor="t" anchorCtr="0" forceAA="0" compatLnSpc="0">
            <a:spAutoFit/>
          </a:bodyPr>
          <a:lstStyle/>
          <a:p>
            <a:pPr>
              <a:defRPr/>
            </a:pPr>
            <a:r>
              <a:rPr sz="1600" b="1"/>
              <a:t>Где найти:</a:t>
            </a:r>
            <a:r>
              <a:rPr sz="1600"/>
              <a:t> </a:t>
            </a:r>
            <a:r>
              <a:rPr sz="1600">
                <a:solidFill>
                  <a:srgbClr val="050505"/>
                </a:solidFill>
              </a:rPr>
              <a:t>«Электронные услуги и сервисы» в блоке «Сервисы» - «Справочная информация</a:t>
            </a:r>
            <a:r>
              <a:rPr>
                <a:solidFill>
                  <a:srgbClr val="050505"/>
                </a:solidFill>
              </a:rPr>
              <a:t> </a:t>
            </a:r>
            <a:r>
              <a:rPr sz="1600">
                <a:solidFill>
                  <a:srgbClr val="050505"/>
                </a:solidFill>
              </a:rPr>
              <a:t>по объектам недвижимости в режиме online»</a:t>
            </a:r>
            <a:endParaRPr/>
          </a:p>
        </p:txBody>
      </p:sp>
      <p:pic>
        <p:nvPicPr>
          <p:cNvPr id="340712161" name="Graphic 21"/>
          <p:cNvPicPr>
            <a:picLocks noChangeAspect="1"/>
          </p:cNvPicPr>
          <p:nvPr/>
        </p:nvPicPr>
        <p:blipFill>
          <a:blip r:embed="rId4"/>
          <a:stretch/>
        </p:blipFill>
        <p:spPr bwMode="auto">
          <a:xfrm>
            <a:off x="533075" y="1123710"/>
            <a:ext cx="680781" cy="61301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991953982" name="PlaceHolder 1"/>
          <p:cNvSpPr>
            <a:spLocks noGrp="1"/>
          </p:cNvSpPr>
          <p:nvPr>
            <p:ph type="title"/>
          </p:nvPr>
        </p:nvSpPr>
        <p:spPr bwMode="auto">
          <a:xfrm>
            <a:off x="771120" y="0"/>
            <a:ext cx="11418480" cy="835560"/>
          </a:xfrm>
          <a:prstGeom prst="rect">
            <a:avLst/>
          </a:prstGeom>
          <a:noFill/>
          <a:ln w="0">
            <a:noFill/>
          </a:ln>
        </p:spPr>
        <p:txBody>
          <a:bodyPr lIns="90000" tIns="45000" rIns="90000" bIns="45000" anchor="ctr">
            <a:normAutofit/>
          </a:bodyPr>
          <a:lstStyle/>
          <a:p>
            <a:pPr>
              <a:defRPr/>
            </a:pPr>
            <a:r>
              <a:rPr lang="ru-RU" sz="2400" b="1" i="0" u="none" strike="noStrike" cap="none" spc="0">
                <a:solidFill>
                  <a:schemeClr val="tx2"/>
                </a:solidFill>
                <a:latin typeface="Arial"/>
                <a:ea typeface="Arial"/>
                <a:cs typeface="Arial"/>
              </a:rPr>
              <a:t>Изменения в Налоговый кодекс Российской Федерации </a:t>
            </a:r>
            <a:endParaRPr/>
          </a:p>
        </p:txBody>
      </p:sp>
      <p:sp>
        <p:nvSpPr>
          <p:cNvPr id="143435507" name="Блок-схема: узел 15"/>
          <p:cNvSpPr/>
          <p:nvPr/>
        </p:nvSpPr>
        <p:spPr bwMode="auto">
          <a:xfrm>
            <a:off x="264420" y="1154016"/>
            <a:ext cx="1010160" cy="991800"/>
          </a:xfrm>
          <a:prstGeom prst="flowChartConnector">
            <a:avLst/>
          </a:prstGeom>
          <a:solidFill>
            <a:schemeClr val="tx2"/>
          </a:solidFill>
          <a:ln>
            <a:solidFill>
              <a:srgbClr val="33B8BB"/>
            </a:solid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defRPr/>
            </a:pPr>
            <a:endParaRPr lang="ru-RU" sz="1800" b="0" strike="noStrike" spc="0">
              <a:solidFill>
                <a:schemeClr val="lt1"/>
              </a:solidFill>
              <a:latin typeface="Arial"/>
              <a:ea typeface="DejaVu Sans"/>
            </a:endParaRPr>
          </a:p>
        </p:txBody>
      </p:sp>
      <p:pic>
        <p:nvPicPr>
          <p:cNvPr id="1944109944" name="Graphic 57"/>
          <p:cNvPicPr/>
          <p:nvPr/>
        </p:nvPicPr>
        <p:blipFill>
          <a:blip r:embed="rId2"/>
          <a:stretch/>
        </p:blipFill>
        <p:spPr bwMode="auto">
          <a:xfrm>
            <a:off x="423900" y="1302696"/>
            <a:ext cx="694440" cy="694440"/>
          </a:xfrm>
          <a:prstGeom prst="rect">
            <a:avLst/>
          </a:prstGeom>
          <a:ln w="0">
            <a:noFill/>
          </a:ln>
        </p:spPr>
      </p:pic>
      <p:sp>
        <p:nvSpPr>
          <p:cNvPr id="491007169" name="Скругленный прямоугольник 20"/>
          <p:cNvSpPr/>
          <p:nvPr/>
        </p:nvSpPr>
        <p:spPr bwMode="auto">
          <a:xfrm>
            <a:off x="1458000" y="1219701"/>
            <a:ext cx="10045077" cy="926113"/>
          </a:xfrm>
          <a:prstGeom prst="roundRect">
            <a:avLst>
              <a:gd name="adj" fmla="val 16667"/>
            </a:avLst>
          </a:prstGeom>
          <a:solidFill>
            <a:srgbClr val="FFFFFF"/>
          </a:solidFill>
          <a:ln>
            <a:solidFill>
              <a:srgbClr val="008CFF"/>
            </a:solidFill>
          </a:ln>
        </p:spPr>
        <p:style>
          <a:lnRef idx="2">
            <a:schemeClr val="accent1"/>
          </a:lnRef>
          <a:fillRef idx="1">
            <a:schemeClr val="lt1"/>
          </a:fillRef>
          <a:effectRef idx="0">
            <a:schemeClr val="accent1"/>
          </a:effectRef>
          <a:fontRef idx="minor"/>
        </p:style>
        <p:txBody>
          <a:bodyPr lIns="90000" tIns="45000" rIns="90000" bIns="45000" anchor="ctr">
            <a:noAutofit/>
          </a:bodyPr>
          <a:lstStyle/>
          <a:p>
            <a:pPr algn="ctr">
              <a:lnSpc>
                <a:spcPct val="100000"/>
              </a:lnSpc>
              <a:defRPr/>
            </a:pPr>
            <a:endParaRPr lang="ru-RU" sz="1800" b="0" strike="noStrike" spc="0">
              <a:solidFill>
                <a:srgbClr val="000000"/>
              </a:solidFill>
              <a:latin typeface="Arial"/>
              <a:ea typeface="DejaVu Sans"/>
            </a:endParaRPr>
          </a:p>
        </p:txBody>
      </p:sp>
      <p:sp>
        <p:nvSpPr>
          <p:cNvPr id="1719451472" name="Title 2"/>
          <p:cNvSpPr/>
          <p:nvPr/>
        </p:nvSpPr>
        <p:spPr bwMode="auto">
          <a:xfrm>
            <a:off x="2756517" y="3516840"/>
            <a:ext cx="4073400" cy="1185840"/>
          </a:xfrm>
          <a:prstGeom prst="rect">
            <a:avLst/>
          </a:prstGeom>
          <a:noFill/>
          <a:ln w="0">
            <a:noFill/>
          </a:ln>
        </p:spPr>
        <p:style>
          <a:lnRef idx="0">
            <a:srgbClr val="000000"/>
          </a:lnRef>
          <a:fillRef idx="0">
            <a:srgbClr val="000000"/>
          </a:fillRef>
          <a:effectRef idx="0">
            <a:srgbClr val="000000"/>
          </a:effectRef>
          <a:fontRef idx="minor"/>
        </p:style>
        <p:txBody>
          <a:bodyPr lIns="122040" tIns="60840" rIns="122040" bIns="60840" anchor="ctr">
            <a:noAutofit/>
          </a:bodyPr>
          <a:lstStyle/>
          <a:p>
            <a:pPr algn="ctr">
              <a:lnSpc>
                <a:spcPct val="90000"/>
              </a:lnSpc>
              <a:tabLst>
                <a:tab pos="607320" algn="l"/>
              </a:tabLst>
              <a:defRPr/>
            </a:pPr>
            <a:endParaRPr lang="ru-RU" sz="1800" b="0" strike="noStrike" spc="0">
              <a:solidFill>
                <a:srgbClr val="000000"/>
              </a:solidFill>
              <a:latin typeface="Arial"/>
              <a:ea typeface="DejaVu Sans"/>
            </a:endParaRPr>
          </a:p>
        </p:txBody>
      </p:sp>
      <p:sp>
        <p:nvSpPr>
          <p:cNvPr id="1993327318" name="Скругленный прямоугольник 5"/>
          <p:cNvSpPr/>
          <p:nvPr/>
        </p:nvSpPr>
        <p:spPr bwMode="auto">
          <a:xfrm>
            <a:off x="1926720" y="4332338"/>
            <a:ext cx="9174240" cy="742482"/>
          </a:xfrm>
          <a:prstGeom prst="roundRect">
            <a:avLst>
              <a:gd name="adj" fmla="val 27627"/>
            </a:avLst>
          </a:prstGeom>
          <a:solidFill>
            <a:srgbClr val="00B050"/>
          </a:solidFill>
          <a:ln>
            <a:noFill/>
          </a:ln>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algn="ctr">
              <a:lnSpc>
                <a:spcPct val="100000"/>
              </a:lnSpc>
              <a:defRPr/>
            </a:pPr>
            <a:endParaRPr lang="ru-RU" sz="2000" b="0" strike="noStrike" spc="0">
              <a:solidFill>
                <a:srgbClr val="000000"/>
              </a:solidFill>
              <a:latin typeface="Arial"/>
            </a:endParaRPr>
          </a:p>
          <a:p>
            <a:pPr algn="ctr">
              <a:lnSpc>
                <a:spcPct val="100000"/>
              </a:lnSpc>
              <a:defRPr/>
            </a:pPr>
            <a:r>
              <a:rPr lang="ru-RU" sz="2000" b="1" strike="noStrike" spc="0">
                <a:solidFill>
                  <a:srgbClr val="FFFFFF"/>
                </a:solidFill>
                <a:latin typeface="Arial"/>
                <a:ea typeface="DejaVu Sans"/>
              </a:rPr>
              <a:t>Дата вступления в действие: 31.07.2025 </a:t>
            </a:r>
            <a:br>
              <a:rPr lang="ru-RU" sz="2000" b="1" strike="noStrike" spc="0">
                <a:solidFill>
                  <a:srgbClr val="FFFFFF"/>
                </a:solidFill>
                <a:latin typeface="Arial"/>
                <a:ea typeface="DejaVu Sans"/>
              </a:rPr>
            </a:br>
            <a:endParaRPr lang="ru-RU" sz="2000" b="1" strike="noStrike" spc="0">
              <a:solidFill>
                <a:srgbClr val="FFFFFF"/>
              </a:solidFill>
              <a:latin typeface="Arial"/>
              <a:ea typeface="DejaVu Sans"/>
            </a:endParaRPr>
          </a:p>
        </p:txBody>
      </p:sp>
      <p:sp>
        <p:nvSpPr>
          <p:cNvPr id="991477801" name="Прямоугольник 1801921008"/>
          <p:cNvSpPr/>
          <p:nvPr/>
        </p:nvSpPr>
        <p:spPr bwMode="auto">
          <a:xfrm>
            <a:off x="2413800" y="3896640"/>
            <a:ext cx="10043640" cy="1613880"/>
          </a:xfrm>
          <a:prstGeom prst="rect">
            <a:avLst/>
          </a:prstGeom>
          <a:noFill/>
          <a:ln w="0">
            <a:noFill/>
          </a:ln>
        </p:spPr>
        <p:style>
          <a:lnRef idx="0">
            <a:srgbClr val="000000"/>
          </a:lnRef>
          <a:fillRef idx="0">
            <a:srgbClr val="000000"/>
          </a:fillRef>
          <a:effectRef idx="0">
            <a:srgbClr val="000000"/>
          </a:effectRef>
          <a:fontRef idx="minor"/>
        </p:style>
        <p:txBody>
          <a:bodyPr lIns="90000" tIns="45000" rIns="90000" bIns="45000" anchor="t">
            <a:noAutofit/>
          </a:bodyPr>
          <a:lstStyle/>
          <a:p>
            <a:pPr>
              <a:lnSpc>
                <a:spcPct val="100000"/>
              </a:lnSpc>
              <a:defRPr/>
            </a:pPr>
            <a:endParaRPr lang="ru-RU" sz="1800" b="0" strike="noStrike" spc="0">
              <a:solidFill>
                <a:srgbClr val="000000"/>
              </a:solidFill>
              <a:latin typeface="Arial"/>
              <a:ea typeface="DejaVu Sans"/>
            </a:endParaRPr>
          </a:p>
        </p:txBody>
      </p:sp>
      <p:sp>
        <p:nvSpPr>
          <p:cNvPr id="1268825270" name="Прямоугольник 1895279436"/>
          <p:cNvSpPr/>
          <p:nvPr/>
        </p:nvSpPr>
        <p:spPr bwMode="auto">
          <a:xfrm>
            <a:off x="1674720" y="1092960"/>
            <a:ext cx="9678240" cy="242280"/>
          </a:xfrm>
          <a:prstGeom prst="rect">
            <a:avLst/>
          </a:prstGeom>
          <a:noFill/>
          <a:ln w="0">
            <a:noFill/>
          </a:ln>
        </p:spPr>
        <p:style>
          <a:lnRef idx="0">
            <a:srgbClr val="000000"/>
          </a:lnRef>
          <a:fillRef idx="0">
            <a:srgbClr val="000000"/>
          </a:fillRef>
          <a:effectRef idx="0">
            <a:srgbClr val="000000"/>
          </a:effectRef>
          <a:fontRef idx="minor"/>
        </p:style>
        <p:txBody>
          <a:bodyPr vertOverflow="overflow" horzOverflow="overflow" lIns="90000" tIns="45000" rIns="90000" bIns="45000" numCol="1" spcCol="0" anchor="t">
            <a:spAutoFit/>
          </a:bodyPr>
          <a:lstStyle/>
          <a:p>
            <a:pPr>
              <a:lnSpc>
                <a:spcPct val="100000"/>
              </a:lnSpc>
              <a:defRPr/>
            </a:pPr>
            <a:endParaRPr lang="ru-RU" sz="1800" b="0" strike="noStrike" spc="0">
              <a:solidFill>
                <a:srgbClr val="000000"/>
              </a:solidFill>
              <a:latin typeface="Arial"/>
              <a:ea typeface="DejaVu Sans"/>
            </a:endParaRPr>
          </a:p>
        </p:txBody>
      </p:sp>
      <p:sp>
        <p:nvSpPr>
          <p:cNvPr id="1505781726" name="Прямоугольник 1481135218"/>
          <p:cNvSpPr/>
          <p:nvPr/>
        </p:nvSpPr>
        <p:spPr bwMode="auto">
          <a:xfrm>
            <a:off x="1721160" y="1333858"/>
            <a:ext cx="9635400" cy="699959"/>
          </a:xfrm>
          <a:prstGeom prst="rect">
            <a:avLst/>
          </a:prstGeom>
          <a:noFill/>
          <a:ln w="0">
            <a:noFill/>
          </a:ln>
        </p:spPr>
        <p:style>
          <a:lnRef idx="0">
            <a:srgbClr val="000000"/>
          </a:lnRef>
          <a:fillRef idx="0">
            <a:srgbClr val="000000"/>
          </a:fillRef>
          <a:effectRef idx="0">
            <a:srgbClr val="000000"/>
          </a:effectRef>
          <a:fontRef idx="minor"/>
        </p:style>
        <p:txBody>
          <a:bodyPr vertOverflow="overflow" horzOverflow="overflow" vert="horz" wrap="square" lIns="90000" tIns="45000" rIns="90000" bIns="45000" numCol="1" spcCol="0" rtlCol="0" fromWordArt="0" anchor="ctr" anchorCtr="0" forceAA="0" compatLnSpc="0">
            <a:spAutoFit/>
          </a:bodyPr>
          <a:lstStyle/>
          <a:p>
            <a:pPr algn="ctr">
              <a:defRPr/>
            </a:pPr>
            <a:r>
              <a:rPr lang="ru-RU" sz="2000" b="1" i="0" u="none" strike="noStrike" cap="none" spc="0">
                <a:solidFill>
                  <a:srgbClr val="008CFF"/>
                </a:solidFill>
                <a:latin typeface="Arial"/>
                <a:ea typeface="Arial"/>
                <a:cs typeface="Arial"/>
              </a:rPr>
              <a:t>Статья 333.35 </a:t>
            </a:r>
            <a:r>
              <a:rPr lang="ru-RU" sz="2000" b="1" i="0" u="none" strike="noStrike" cap="none" spc="0">
                <a:solidFill>
                  <a:srgbClr val="008CFF"/>
                </a:solidFill>
                <a:latin typeface="Arial"/>
                <a:ea typeface="Arial"/>
                <a:cs typeface="Arial"/>
              </a:rPr>
              <a:t>Налогового кодекса Российской Федерации</a:t>
            </a:r>
            <a:r>
              <a:rPr lang="ru-RU" sz="2000" b="1" i="0" u="none" strike="noStrike" cap="none" spc="0">
                <a:solidFill>
                  <a:srgbClr val="008CFF"/>
                </a:solidFill>
                <a:latin typeface="Arial"/>
                <a:ea typeface="Arial"/>
                <a:cs typeface="Arial"/>
              </a:rPr>
              <a:t>.</a:t>
            </a:r>
            <a:br>
              <a:rPr lang="ru-RU" sz="2000" b="1" i="0" u="none" strike="noStrike" cap="none" spc="0">
                <a:solidFill>
                  <a:srgbClr val="008CFF"/>
                </a:solidFill>
                <a:latin typeface="Arial"/>
                <a:ea typeface="Arial"/>
                <a:cs typeface="Arial"/>
              </a:rPr>
            </a:br>
            <a:r>
              <a:rPr lang="ru-RU" sz="2000" b="1" i="0" u="none" strike="noStrike" cap="none" spc="0">
                <a:solidFill>
                  <a:srgbClr val="008CFF"/>
                </a:solidFill>
                <a:latin typeface="Arial"/>
                <a:ea typeface="Arial"/>
                <a:cs typeface="Arial"/>
              </a:rPr>
              <a:t> Льготы для отдельных категорий физических лиц и организаций</a:t>
            </a:r>
            <a:endParaRPr sz="2000" b="1" i="0" u="none" strike="noStrike" cap="none" spc="0">
              <a:solidFill>
                <a:srgbClr val="008CFF"/>
              </a:solidFill>
              <a:latin typeface="Arial"/>
              <a:cs typeface="Arial"/>
            </a:endParaRPr>
          </a:p>
        </p:txBody>
      </p:sp>
      <p:sp>
        <p:nvSpPr>
          <p:cNvPr id="319636462" name="Прямоугольник 750387391"/>
          <p:cNvSpPr/>
          <p:nvPr/>
        </p:nvSpPr>
        <p:spPr bwMode="auto">
          <a:xfrm flipH="0" flipV="0">
            <a:off x="769500" y="2434680"/>
            <a:ext cx="10940184" cy="1461959"/>
          </a:xfrm>
          <a:prstGeom prst="rect">
            <a:avLst/>
          </a:prstGeom>
          <a:noFill/>
          <a:ln w="0">
            <a:noFill/>
          </a:ln>
        </p:spPr>
        <p:style>
          <a:lnRef idx="0">
            <a:srgbClr val="000000"/>
          </a:lnRef>
          <a:fillRef idx="0">
            <a:srgbClr val="000000"/>
          </a:fillRef>
          <a:effectRef idx="0">
            <a:srgbClr val="000000"/>
          </a:effectRef>
          <a:fontRef idx="minor"/>
        </p:style>
        <p:txBody>
          <a:bodyPr vertOverflow="overflow" horzOverflow="overflow" lIns="90000" tIns="45000" rIns="90000" bIns="45000" numCol="1" spcCol="0" anchor="t">
            <a:spAutoFit/>
          </a:bodyPr>
          <a:lstStyle/>
          <a:p>
            <a:pPr algn="just">
              <a:lnSpc>
                <a:spcPct val="100000"/>
              </a:lnSpc>
              <a:defRPr/>
            </a:pPr>
            <a:r>
              <a:rPr lang="ru-RU" sz="1800" b="0" i="0" u="none" strike="noStrike" cap="none" spc="0">
                <a:solidFill>
                  <a:srgbClr val="000000"/>
                </a:solidFill>
                <a:latin typeface="Arial"/>
                <a:ea typeface="Arial"/>
                <a:cs typeface="Arial"/>
              </a:rPr>
              <a:t>От уплаты государственной пошлины, установленной главой </a:t>
            </a:r>
            <a:r>
              <a:rPr lang="ru-RU" sz="1800" b="0" i="0" u="none" strike="noStrike" cap="none" spc="0">
                <a:solidFill>
                  <a:srgbClr val="000000"/>
                </a:solidFill>
                <a:latin typeface="Arial"/>
                <a:ea typeface="Arial"/>
                <a:cs typeface="Arial"/>
              </a:rPr>
              <a:t>25.3 НК РФ</a:t>
            </a:r>
            <a:r>
              <a:rPr lang="ru-RU" sz="1800" b="0" i="0" u="none" strike="noStrike" cap="none" spc="0">
                <a:solidFill>
                  <a:srgbClr val="000000"/>
                </a:solidFill>
                <a:latin typeface="Arial"/>
                <a:ea typeface="Arial"/>
                <a:cs typeface="Arial"/>
              </a:rPr>
              <a:t>, освобождаются </a:t>
            </a:r>
            <a:r>
              <a:rPr lang="ru-RU" sz="1800" b="0" i="0" u="none" strike="noStrike" cap="none" spc="0">
                <a:solidFill>
                  <a:srgbClr val="000000"/>
                </a:solidFill>
                <a:latin typeface="Arial"/>
                <a:ea typeface="Arial"/>
                <a:cs typeface="Arial"/>
              </a:rPr>
              <a:t>за государственный кадастровый учет относящегося к государственной или муниципальной собственности земельного участка в связи с его образованием или уточнением его границ в случае обращения с заявлением об осуществлении таких действий заинтересованных лиц, предусмотренных Земельным кодексом Российской Федерации:</a:t>
            </a:r>
            <a:endParaRPr sz="1800" b="0" strike="noStrike" spc="0">
              <a:solidFill>
                <a:srgbClr val="000000"/>
              </a:solidFill>
              <a:latin typeface="Arial"/>
            </a:endParaRPr>
          </a:p>
        </p:txBody>
      </p:sp>
      <p:pic>
        <p:nvPicPr>
          <p:cNvPr id="1798565798" name="Graphic 88"/>
          <p:cNvPicPr>
            <a:picLocks noChangeAspect="1"/>
          </p:cNvPicPr>
          <p:nvPr/>
        </p:nvPicPr>
        <p:blipFill>
          <a:blip r:embed="rId3"/>
          <a:stretch/>
        </p:blipFill>
        <p:spPr bwMode="auto">
          <a:xfrm>
            <a:off x="605754" y="4765255"/>
            <a:ext cx="1115406" cy="1184724"/>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250" advClick="1">
        <p:fade thruBlk="0"/>
      </p:transition>
    </mc:Choice>
    <mc:Fallback>
      <p:transition spd="med" advClick="1">
        <p:fade thruBlk="0"/>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35507382" name="Title 2"/>
          <p:cNvSpPr>
            <a:spLocks noGrp="1"/>
          </p:cNvSpPr>
          <p:nvPr>
            <p:ph type="title"/>
          </p:nvPr>
        </p:nvSpPr>
        <p:spPr bwMode="auto">
          <a:xfrm>
            <a:off x="962022" y="0"/>
            <a:ext cx="11110955" cy="838197"/>
          </a:xfrm>
        </p:spPr>
        <p:txBody>
          <a:bodyPr anchor="ctr">
            <a:normAutofit/>
          </a:bodyPr>
          <a:lstStyle>
            <a:lvl1pPr>
              <a:tabLst>
                <a:tab pos="1079470" algn="l"/>
              </a:tabLst>
              <a:defRPr sz="2400" b="1">
                <a:solidFill>
                  <a:schemeClr val="tx2"/>
                </a:solidFill>
              </a:defRPr>
            </a:lvl1pPr>
          </a:lstStyle>
          <a:p>
            <a:pPr>
              <a:defRPr/>
            </a:pPr>
            <a:r>
              <a:rPr lang="ru-RU" sz="2400" b="1" i="0" u="none" strike="noStrike" cap="none" spc="0">
                <a:solidFill>
                  <a:schemeClr val="tx2"/>
                </a:solidFill>
                <a:latin typeface="Arial"/>
                <a:ea typeface="Arial"/>
                <a:cs typeface="Arial"/>
              </a:rPr>
              <a:t> </a:t>
            </a:r>
            <a:r>
              <a:rPr sz="2400"/>
              <a:t>Лица, имеющие право обращаться с заявлением о ГКУ и (или) ГРП без доверенности</a:t>
            </a:r>
            <a:endParaRPr sz="2400"/>
          </a:p>
        </p:txBody>
      </p:sp>
      <p:sp>
        <p:nvSpPr>
          <p:cNvPr id="1303046768" name="TextBox 1235392729"/>
          <p:cNvSpPr txBox="1"/>
          <p:nvPr/>
        </p:nvSpPr>
        <p:spPr bwMode="auto">
          <a:xfrm flipH="0" flipV="0">
            <a:off x="3405173" y="1422281"/>
            <a:ext cx="8536937" cy="1310999"/>
          </a:xfrm>
          <a:prstGeom prst="rect">
            <a:avLst/>
          </a:prstGeom>
          <a:gradFill>
            <a:gsLst>
              <a:gs pos="0">
                <a:schemeClr val="accent2">
                  <a:lumMod val="20000"/>
                  <a:lumOff val="80000"/>
                </a:schemeClr>
              </a:gs>
              <a:gs pos="100000">
                <a:srgbClr val="FFFFFF"/>
              </a:gs>
            </a:gsLst>
            <a:lin ang="0" scaled="1"/>
          </a:gradFill>
        </p:spPr>
        <p:txBody>
          <a:bodyPr vertOverflow="overflow" horzOverflow="overflow" vert="horz" wrap="square" lIns="91440" tIns="45720" rIns="91440" bIns="45720" numCol="1" spcCol="0" rtlCol="0" fromWordArt="0" anchor="t" anchorCtr="0" forceAA="0" compatLnSpc="0">
            <a:spAutoFit/>
          </a:bodyPr>
          <a:lstStyle/>
          <a:p>
            <a:pPr>
              <a:defRPr/>
            </a:pPr>
            <a:r>
              <a:rPr lang="ru-RU" sz="1600" b="0" i="0" u="none" strike="noStrike" cap="none" spc="0">
                <a:solidFill>
                  <a:schemeClr val="tx1"/>
                </a:solidFill>
                <a:latin typeface="Arial"/>
                <a:ea typeface="Arial"/>
                <a:cs typeface="Arial"/>
              </a:rPr>
              <a:t>В решении об утверждении СРЗУ указывается на право гражданина или ЮЛ, обратившихся с заявлением об утверждении СРЗУ, на обращение без доверенности с заявлением о ГКУ образуемого земельного участка и о ГРП собственности Российской Федерации, права собственности субъекта Российской Федерации или права муниципальной собственности на образуемый земельный участок</a:t>
            </a:r>
            <a:endParaRPr sz="1600"/>
          </a:p>
        </p:txBody>
      </p:sp>
      <p:sp>
        <p:nvSpPr>
          <p:cNvPr id="256842219" name=""/>
          <p:cNvSpPr txBox="1"/>
          <p:nvPr/>
        </p:nvSpPr>
        <p:spPr bwMode="auto">
          <a:xfrm flipH="0" flipV="0">
            <a:off x="3403733" y="3041928"/>
            <a:ext cx="8484564" cy="2042519"/>
          </a:xfrm>
          <a:prstGeom prst="rect">
            <a:avLst/>
          </a:prstGeom>
          <a:gradFill>
            <a:gsLst>
              <a:gs pos="0">
                <a:schemeClr val="accent2">
                  <a:lumMod val="20000"/>
                  <a:lumOff val="80000"/>
                </a:schemeClr>
              </a:gs>
              <a:gs pos="100000">
                <a:srgbClr val="FFFFFF"/>
              </a:gs>
            </a:gsLst>
            <a:lin ang="0" scaled="1"/>
          </a:gradFill>
        </p:spPr>
        <p:txBody>
          <a:bodyPr vertOverflow="overflow" horzOverflow="overflow" vert="horz" wrap="square" lIns="91440" tIns="45720" rIns="91440" bIns="45720" numCol="1" spcCol="0" rtlCol="0" fromWordArt="0" anchor="t" anchorCtr="0" forceAA="0" upright="0" compatLnSpc="0">
            <a:spAutoFit/>
          </a:bodyPr>
          <a:p>
            <a:pPr algn="l">
              <a:defRPr/>
            </a:pPr>
            <a:r>
              <a:rPr sz="1600"/>
              <a:t>ГКУ  и ГРП  государственной или муниципальной собственности земельного участка, образованного в целях подготовки и организации аукциона по его продаже или аукциона на право заключения договора аренды такого земельного участка (за исключением случаев образования земельного участка из земель или земельного участка, государственная собственность на которые не разграничена), могут быть осуществлены на основании заявления кадастрового инженера, выполнившего кадастровые работы в целях образования земельного участка, без получения доверенности или иного уполномочивающего документа от уполномоченного органа</a:t>
            </a:r>
            <a:endParaRPr sz="1600"/>
          </a:p>
        </p:txBody>
      </p:sp>
      <p:sp>
        <p:nvSpPr>
          <p:cNvPr id="970826290" name=""/>
          <p:cNvSpPr txBox="1"/>
          <p:nvPr/>
        </p:nvSpPr>
        <p:spPr bwMode="auto">
          <a:xfrm flipH="0" flipV="0">
            <a:off x="3405173" y="5200413"/>
            <a:ext cx="8483124" cy="1310999"/>
          </a:xfrm>
          <a:prstGeom prst="rect">
            <a:avLst/>
          </a:prstGeom>
          <a:gradFill>
            <a:gsLst>
              <a:gs pos="0">
                <a:schemeClr val="accent2">
                  <a:lumMod val="20000"/>
                  <a:lumOff val="80000"/>
                </a:schemeClr>
              </a:gs>
              <a:gs pos="100000">
                <a:srgbClr val="FFFFFF"/>
              </a:gs>
            </a:gsLst>
            <a:lin ang="0" scaled="1"/>
          </a:gradFill>
        </p:spPr>
        <p:txBody>
          <a:bodyPr vertOverflow="overflow" horzOverflow="overflow" vert="horz" wrap="square" lIns="91440" tIns="45720" rIns="91440" bIns="45720" numCol="1" spcCol="0" rtlCol="0" fromWordArt="0" anchor="t" anchorCtr="0" forceAA="0" upright="0" compatLnSpc="0">
            <a:spAutoFit/>
          </a:bodyPr>
          <a:p>
            <a:pPr algn="l">
              <a:defRPr/>
            </a:pPr>
            <a:r>
              <a:rPr sz="1600"/>
              <a:t>В решении о предварительном согласовании предоставления земельного участка указывается в том числе право заявителя или кадастрового инженера обращаться без доверенности с заявлением об осуществлении ГКУ испрашиваемого земельного участка, а также с заявлением о государственной регистрации государственной или муниципальной собственности на испрашиваемый земельный участок</a:t>
            </a:r>
            <a:endParaRPr sz="1600"/>
          </a:p>
        </p:txBody>
      </p:sp>
      <p:sp>
        <p:nvSpPr>
          <p:cNvPr id="217201512" name="Скругленный прямоугольник 5"/>
          <p:cNvSpPr/>
          <p:nvPr/>
        </p:nvSpPr>
        <p:spPr bwMode="auto">
          <a:xfrm flipH="0" flipV="0">
            <a:off x="284990" y="2082306"/>
            <a:ext cx="3017831" cy="452673"/>
          </a:xfrm>
          <a:prstGeom prst="roundRect">
            <a:avLst>
              <a:gd name="adj" fmla="val 27627"/>
            </a:avLst>
          </a:prstGeom>
          <a:solidFill>
            <a:srgbClr val="00B050"/>
          </a:solidFill>
          <a:ln>
            <a:noFill/>
          </a:ln>
        </p:spPr>
        <p:style>
          <a:lnRef idx="2">
            <a:schemeClr val="accent1">
              <a:shade val="50000"/>
            </a:schemeClr>
          </a:lnRef>
          <a:fillRef idx="1">
            <a:schemeClr val="accent1"/>
          </a:fillRef>
          <a:effectRef idx="0">
            <a:schemeClr val="accent1"/>
          </a:effectRef>
          <a:fontRef idx="minor"/>
        </p:style>
        <p:txBody>
          <a:bodyPr vertOverflow="overflow" horzOverflow="overflow" vert="horz" wrap="square" lIns="90000" tIns="45000" rIns="90000" bIns="45000" numCol="1" spcCol="0" rtlCol="0" fromWordArt="0" anchor="ctr" anchorCtr="0" forceAA="0" upright="0" compatLnSpc="0">
            <a:noAutofit/>
          </a:bodyPr>
          <a:lstStyle/>
          <a:p>
            <a:pPr algn="ctr">
              <a:lnSpc>
                <a:spcPct val="100000"/>
              </a:lnSpc>
              <a:defRPr/>
            </a:pPr>
            <a:endParaRPr lang="ru-RU" sz="2000" b="0" strike="noStrike" spc="0">
              <a:solidFill>
                <a:srgbClr val="000000"/>
              </a:solidFill>
              <a:latin typeface="Arial"/>
            </a:endParaRPr>
          </a:p>
          <a:p>
            <a:pPr algn="ctr">
              <a:defRPr/>
            </a:pPr>
            <a:br>
              <a:rPr lang="ru-RU" sz="1600" b="0" i="0" u="none" strike="noStrike" cap="none" spc="0">
                <a:solidFill>
                  <a:schemeClr val="bg1"/>
                </a:solidFill>
                <a:latin typeface="+mn-lt"/>
                <a:ea typeface="+mn-ea"/>
                <a:cs typeface="+mn-cs"/>
              </a:rPr>
            </a:br>
            <a:r>
              <a:rPr lang="ru-RU" sz="1600" b="0" i="0" u="none" strike="noStrike" cap="none" spc="0">
                <a:solidFill>
                  <a:schemeClr val="bg1"/>
                </a:solidFill>
                <a:latin typeface="+mn-lt"/>
                <a:ea typeface="+mn-ea"/>
                <a:cs typeface="+mn-cs"/>
              </a:rPr>
              <a:t>п. 18 ст. 11.10 ЗК РФ</a:t>
            </a:r>
            <a:endParaRPr sz="1600"/>
          </a:p>
          <a:p>
            <a:pPr algn="ctr">
              <a:lnSpc>
                <a:spcPct val="100000"/>
              </a:lnSpc>
              <a:defRPr/>
            </a:pPr>
            <a:r>
              <a:rPr lang="ru-RU" sz="2000" b="1" strike="noStrike" spc="0">
                <a:solidFill>
                  <a:srgbClr val="FFFFFF"/>
                </a:solidFill>
                <a:latin typeface="Arial"/>
                <a:ea typeface="DejaVu Sans"/>
              </a:rPr>
              <a:t> </a:t>
            </a:r>
            <a:br>
              <a:rPr lang="ru-RU" sz="2000" b="1" strike="noStrike" spc="0">
                <a:solidFill>
                  <a:srgbClr val="FFFFFF"/>
                </a:solidFill>
                <a:latin typeface="Arial"/>
                <a:ea typeface="DejaVu Sans"/>
              </a:rPr>
            </a:br>
            <a:endParaRPr lang="ru-RU" sz="2000" b="1" strike="noStrike" spc="0">
              <a:solidFill>
                <a:srgbClr val="FFFFFF"/>
              </a:solidFill>
              <a:latin typeface="Arial"/>
              <a:ea typeface="DejaVu Sans"/>
            </a:endParaRPr>
          </a:p>
        </p:txBody>
      </p:sp>
      <p:sp>
        <p:nvSpPr>
          <p:cNvPr id="1546569774" name="Скругленный прямоугольник 5"/>
          <p:cNvSpPr/>
          <p:nvPr/>
        </p:nvSpPr>
        <p:spPr bwMode="auto">
          <a:xfrm flipH="0" flipV="0">
            <a:off x="360435" y="3836851"/>
            <a:ext cx="3017831" cy="452673"/>
          </a:xfrm>
          <a:prstGeom prst="roundRect">
            <a:avLst>
              <a:gd name="adj" fmla="val 27627"/>
            </a:avLst>
          </a:prstGeom>
          <a:solidFill>
            <a:srgbClr val="00B050"/>
          </a:solidFill>
          <a:ln>
            <a:noFill/>
          </a:ln>
        </p:spPr>
        <p:style>
          <a:lnRef idx="2">
            <a:schemeClr val="accent1">
              <a:shade val="50000"/>
            </a:schemeClr>
          </a:lnRef>
          <a:fillRef idx="1">
            <a:schemeClr val="accent1"/>
          </a:fillRef>
          <a:effectRef idx="0">
            <a:schemeClr val="accent1"/>
          </a:effectRef>
          <a:fontRef idx="minor"/>
        </p:style>
        <p:txBody>
          <a:bodyPr vertOverflow="overflow" horzOverflow="overflow" vert="horz" wrap="square" lIns="90000" tIns="45000" rIns="90000" bIns="45000" numCol="1" spcCol="0" rtlCol="0" fromWordArt="0" anchor="ctr" anchorCtr="0" forceAA="0" upright="0" compatLnSpc="0">
            <a:noAutofit/>
          </a:bodyPr>
          <a:lstStyle/>
          <a:p>
            <a:pPr algn="ctr">
              <a:lnSpc>
                <a:spcPct val="100000"/>
              </a:lnSpc>
              <a:defRPr/>
            </a:pPr>
            <a:endParaRPr lang="ru-RU" sz="2000" b="0" strike="noStrike" spc="0">
              <a:solidFill>
                <a:srgbClr val="000000"/>
              </a:solidFill>
              <a:latin typeface="Arial"/>
            </a:endParaRPr>
          </a:p>
          <a:p>
            <a:pPr algn="ctr">
              <a:defRPr/>
            </a:pPr>
            <a:br>
              <a:rPr lang="ru-RU" sz="1600" b="0" i="0" u="none" strike="noStrike" cap="none" spc="0">
                <a:solidFill>
                  <a:schemeClr val="bg1"/>
                </a:solidFill>
                <a:latin typeface="Arial"/>
                <a:ea typeface="DejaVu Sans"/>
                <a:cs typeface="DejaVu Sans"/>
              </a:rPr>
            </a:br>
            <a:r>
              <a:rPr lang="ru-RU" sz="1600" b="0" i="0" u="none" strike="noStrike" cap="none" spc="0">
                <a:solidFill>
                  <a:schemeClr val="bg1"/>
                </a:solidFill>
                <a:latin typeface="Arial"/>
                <a:ea typeface="Arial"/>
                <a:cs typeface="Arial"/>
              </a:rPr>
              <a:t>подп. 5 п. 4 ст. 39.11 ЗК РФ</a:t>
            </a:r>
            <a:endParaRPr sz="1600"/>
          </a:p>
          <a:p>
            <a:pPr algn="ctr">
              <a:lnSpc>
                <a:spcPct val="100000"/>
              </a:lnSpc>
              <a:defRPr/>
            </a:pPr>
            <a:r>
              <a:rPr lang="ru-RU" sz="2000" b="1" strike="noStrike" spc="0">
                <a:solidFill>
                  <a:srgbClr val="FFFFFF"/>
                </a:solidFill>
                <a:latin typeface="Arial"/>
                <a:ea typeface="DejaVu Sans"/>
              </a:rPr>
              <a:t> </a:t>
            </a:r>
            <a:br>
              <a:rPr lang="ru-RU" sz="2000" b="1" strike="noStrike" spc="0">
                <a:solidFill>
                  <a:srgbClr val="FFFFFF"/>
                </a:solidFill>
                <a:latin typeface="Arial"/>
                <a:ea typeface="DejaVu Sans"/>
              </a:rPr>
            </a:br>
            <a:endParaRPr lang="ru-RU" sz="2000" b="1" strike="noStrike" spc="0">
              <a:solidFill>
                <a:srgbClr val="FFFFFF"/>
              </a:solidFill>
              <a:latin typeface="Arial"/>
              <a:ea typeface="DejaVu Sans"/>
            </a:endParaRPr>
          </a:p>
        </p:txBody>
      </p:sp>
      <p:sp>
        <p:nvSpPr>
          <p:cNvPr id="974935458" name="Скругленный прямоугольник 5"/>
          <p:cNvSpPr/>
          <p:nvPr/>
        </p:nvSpPr>
        <p:spPr bwMode="auto">
          <a:xfrm flipH="0" flipV="0">
            <a:off x="360435" y="5629577"/>
            <a:ext cx="3017831" cy="452673"/>
          </a:xfrm>
          <a:prstGeom prst="roundRect">
            <a:avLst>
              <a:gd name="adj" fmla="val 27627"/>
            </a:avLst>
          </a:prstGeom>
          <a:solidFill>
            <a:srgbClr val="00B050"/>
          </a:solidFill>
          <a:ln>
            <a:noFill/>
          </a:ln>
        </p:spPr>
        <p:style>
          <a:lnRef idx="2">
            <a:schemeClr val="accent1">
              <a:shade val="50000"/>
            </a:schemeClr>
          </a:lnRef>
          <a:fillRef idx="1">
            <a:schemeClr val="accent1"/>
          </a:fillRef>
          <a:effectRef idx="0">
            <a:schemeClr val="accent1"/>
          </a:effectRef>
          <a:fontRef idx="minor"/>
        </p:style>
        <p:txBody>
          <a:bodyPr vertOverflow="overflow" horzOverflow="overflow" vert="horz" wrap="square" lIns="90000" tIns="45000" rIns="90000" bIns="45000" numCol="1" spcCol="0" rtlCol="0" fromWordArt="0" anchor="ctr" anchorCtr="0" forceAA="0" upright="0" compatLnSpc="0">
            <a:noAutofit/>
          </a:bodyPr>
          <a:lstStyle/>
          <a:p>
            <a:pPr algn="ctr">
              <a:lnSpc>
                <a:spcPct val="100000"/>
              </a:lnSpc>
              <a:defRPr/>
            </a:pPr>
            <a:endParaRPr lang="ru-RU" sz="2000" b="0" strike="noStrike" spc="0">
              <a:solidFill>
                <a:srgbClr val="000000"/>
              </a:solidFill>
              <a:latin typeface="Arial"/>
            </a:endParaRPr>
          </a:p>
          <a:p>
            <a:pPr algn="ctr">
              <a:defRPr/>
            </a:pPr>
            <a:br>
              <a:rPr lang="ru-RU" sz="1600" b="0" i="0" u="none" strike="noStrike" cap="none" spc="0">
                <a:solidFill>
                  <a:schemeClr val="bg1"/>
                </a:solidFill>
                <a:latin typeface="Arial"/>
                <a:ea typeface="DejaVu Sans"/>
                <a:cs typeface="DejaVu Sans"/>
              </a:rPr>
            </a:br>
            <a:r>
              <a:rPr lang="ru-RU" sz="1600" b="0" i="0" u="none" strike="noStrike" cap="none" spc="0">
                <a:solidFill>
                  <a:schemeClr val="bg1"/>
                </a:solidFill>
                <a:latin typeface="Arial"/>
                <a:ea typeface="Arial"/>
                <a:cs typeface="Arial"/>
              </a:rPr>
              <a:t>подп. 12 п. 9 ст. 39.15 ЗК РФ</a:t>
            </a:r>
            <a:endParaRPr sz="1600"/>
          </a:p>
          <a:p>
            <a:pPr algn="ctr">
              <a:lnSpc>
                <a:spcPct val="100000"/>
              </a:lnSpc>
              <a:defRPr/>
            </a:pPr>
            <a:r>
              <a:rPr lang="ru-RU" sz="2000" b="1" strike="noStrike" spc="0">
                <a:solidFill>
                  <a:srgbClr val="FFFFFF"/>
                </a:solidFill>
                <a:latin typeface="Arial"/>
                <a:ea typeface="DejaVu Sans"/>
              </a:rPr>
              <a:t> </a:t>
            </a:r>
            <a:br>
              <a:rPr lang="ru-RU" sz="2000" b="1" strike="noStrike" spc="0">
                <a:solidFill>
                  <a:srgbClr val="FFFFFF"/>
                </a:solidFill>
                <a:latin typeface="Arial"/>
                <a:ea typeface="DejaVu Sans"/>
              </a:rPr>
            </a:br>
            <a:endParaRPr lang="ru-RU" sz="2000" b="1" strike="noStrike" spc="0">
              <a:solidFill>
                <a:srgbClr val="FFFFFF"/>
              </a:solidFill>
              <a:latin typeface="Arial"/>
              <a:ea typeface="DejaVu Sans"/>
            </a:endParaRPr>
          </a:p>
        </p:txBody>
      </p:sp>
      <p:pic>
        <p:nvPicPr>
          <p:cNvPr id="1427831623" name="Graphic 81"/>
          <p:cNvPicPr>
            <a:picLocks noChangeAspect="1"/>
          </p:cNvPicPr>
          <p:nvPr/>
        </p:nvPicPr>
        <p:blipFill>
          <a:blip r:embed="rId2">
            <a:extLst>
              <a:ext uri="{96DAC541-7B7A-43D3-8B79-37D633B846F1}">
                <asvg:svgBlip xmlns:asvg="http://schemas.microsoft.com/office/drawing/2016/SVG/main" r:embed="rId3"/>
              </a:ext>
            </a:extLst>
          </a:blip>
          <a:stretch/>
        </p:blipFill>
        <p:spPr bwMode="auto">
          <a:xfrm flipH="0" flipV="0">
            <a:off x="801700" y="838197"/>
            <a:ext cx="1143101" cy="1168169"/>
          </a:xfrm>
          <a:prstGeom prst="rect">
            <a:avLst/>
          </a:prstGeom>
        </p:spPr>
      </p:pic>
      <p:pic>
        <p:nvPicPr>
          <p:cNvPr id="1323474394" name="Graphic 106"/>
          <p:cNvPicPr>
            <a:picLocks noChangeAspect="1"/>
          </p:cNvPicPr>
          <p:nvPr/>
        </p:nvPicPr>
        <p:blipFill>
          <a:blip r:embed="rId4">
            <a:extLst>
              <a:ext uri="{96DAC541-7B7A-43D3-8B79-37D633B846F1}">
                <asvg:svgBlip xmlns:asvg="http://schemas.microsoft.com/office/drawing/2016/SVG/main" r:embed="rId5"/>
              </a:ext>
            </a:extLst>
          </a:blip>
          <a:stretch/>
        </p:blipFill>
        <p:spPr bwMode="auto">
          <a:xfrm>
            <a:off x="11001214" y="618108"/>
            <a:ext cx="800361" cy="80417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495603403" name="Title 2"/>
          <p:cNvSpPr>
            <a:spLocks noGrp="1"/>
          </p:cNvSpPr>
          <p:nvPr>
            <p:ph type="title"/>
          </p:nvPr>
        </p:nvSpPr>
        <p:spPr bwMode="auto">
          <a:xfrm>
            <a:off x="962021" y="0"/>
            <a:ext cx="11110955" cy="838197"/>
          </a:xfrm>
        </p:spPr>
        <p:txBody>
          <a:bodyPr anchor="ctr">
            <a:normAutofit/>
          </a:bodyPr>
          <a:lstStyle>
            <a:lvl1pPr>
              <a:tabLst>
                <a:tab pos="1079469" algn="l"/>
              </a:tabLst>
              <a:defRPr sz="2400" b="1">
                <a:solidFill>
                  <a:schemeClr val="tx2"/>
                </a:solidFill>
              </a:defRPr>
            </a:lvl1pPr>
          </a:lstStyle>
          <a:p>
            <a:pPr>
              <a:defRPr/>
            </a:pPr>
            <a:r>
              <a:rPr lang="ru-RU" sz="2400" b="1" i="0" u="none" strike="noStrike" cap="none" spc="0">
                <a:solidFill>
                  <a:schemeClr val="tx2"/>
                </a:solidFill>
                <a:latin typeface="Arial"/>
                <a:ea typeface="Arial"/>
                <a:cs typeface="Arial"/>
              </a:rPr>
              <a:t> </a:t>
            </a:r>
            <a:r>
              <a:rPr sz="2400"/>
              <a:t>Лица, имеющие право обращаться с заявлением о ГКУ и (или) ГРП без доверенности</a:t>
            </a:r>
            <a:endParaRPr sz="2400"/>
          </a:p>
        </p:txBody>
      </p:sp>
      <p:sp>
        <p:nvSpPr>
          <p:cNvPr id="838816725" name="TextBox 1235392729"/>
          <p:cNvSpPr txBox="1"/>
          <p:nvPr/>
        </p:nvSpPr>
        <p:spPr bwMode="auto">
          <a:xfrm flipH="0" flipV="0">
            <a:off x="1317478" y="936410"/>
            <a:ext cx="10874280" cy="305159"/>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a:defRPr/>
            </a:pPr>
            <a:endParaRPr sz="1400"/>
          </a:p>
        </p:txBody>
      </p:sp>
      <p:sp>
        <p:nvSpPr>
          <p:cNvPr id="1425694300" name=""/>
          <p:cNvSpPr txBox="1"/>
          <p:nvPr/>
        </p:nvSpPr>
        <p:spPr bwMode="auto">
          <a:xfrm flipH="0" flipV="0">
            <a:off x="3378267" y="1820122"/>
            <a:ext cx="8480352" cy="1310999"/>
          </a:xfrm>
          <a:prstGeom prst="rect">
            <a:avLst/>
          </a:prstGeom>
          <a:gradFill>
            <a:gsLst>
              <a:gs pos="0">
                <a:schemeClr val="accent2">
                  <a:lumMod val="20000"/>
                  <a:lumOff val="80000"/>
                </a:schemeClr>
              </a:gs>
              <a:gs pos="100000">
                <a:srgbClr val="FFFFFF"/>
              </a:gs>
            </a:gsLst>
            <a:lin ang="0" scaled="1"/>
          </a:gradFill>
        </p:spPr>
        <p:txBody>
          <a:bodyPr vertOverflow="overflow" horzOverflow="overflow" vert="horz" wrap="square" lIns="91440" tIns="45720" rIns="91440" bIns="45720" numCol="1" spcCol="0" rtlCol="0" fromWordArt="0" anchor="t" anchorCtr="0" forceAA="0" upright="0" compatLnSpc="0">
            <a:spAutoFit/>
          </a:bodyPr>
          <a:p>
            <a:pPr algn="l">
              <a:defRPr/>
            </a:pPr>
            <a:r>
              <a:rPr sz="1600"/>
              <a:t>В решении о предварительном согласовании предоставления земельного участка указывается в том числе право заявителя обращаться без доверенности с заявлением об осуществлении ГКУ в связи с уточнением границ испрашиваемого земельного участка, в случае, если границы испрашиваемого земельного участка подлежат уточнению в соответствии с №218-ФЗ</a:t>
            </a:r>
            <a:endParaRPr sz="1600"/>
          </a:p>
        </p:txBody>
      </p:sp>
      <p:sp>
        <p:nvSpPr>
          <p:cNvPr id="1607436806" name=""/>
          <p:cNvSpPr txBox="1"/>
          <p:nvPr/>
        </p:nvSpPr>
        <p:spPr bwMode="auto">
          <a:xfrm flipH="0" flipV="0">
            <a:off x="3378267" y="3367384"/>
            <a:ext cx="8480352" cy="1798679"/>
          </a:xfrm>
          <a:prstGeom prst="rect">
            <a:avLst/>
          </a:prstGeom>
          <a:gradFill>
            <a:gsLst>
              <a:gs pos="0">
                <a:schemeClr val="accent2">
                  <a:lumMod val="20000"/>
                  <a:lumOff val="80000"/>
                </a:schemeClr>
              </a:gs>
              <a:gs pos="100000">
                <a:srgbClr val="FFFFFF"/>
              </a:gs>
            </a:gsLst>
            <a:lin ang="0" scaled="1"/>
          </a:gradFill>
        </p:spPr>
        <p:txBody>
          <a:bodyPr vertOverflow="overflow" horzOverflow="overflow" vert="horz" wrap="square" lIns="91440" tIns="45720" rIns="91440" bIns="45720" numCol="1" spcCol="0" rtlCol="0" fromWordArt="0" anchor="t" anchorCtr="0" forceAA="0" upright="0" compatLnSpc="0">
            <a:spAutoFit/>
          </a:bodyPr>
          <a:p>
            <a:pPr algn="l">
              <a:defRPr/>
            </a:pPr>
            <a:r>
              <a:rPr sz="1600"/>
              <a:t>Лиц</a:t>
            </a:r>
            <a:r>
              <a:rPr sz="1600"/>
              <a:t>о, по заявлению которого принято решение об утверждении схемы расположения земельного участка или которому направлено согласие на заключение соглашения о перераспределении земельных участков в соответствии с утвержденным проектом межевания территории, обеспечивает выполнение кадастровых работ в целях государственного кадастрового учета земельных участков, которые образуются в результате перераспределения, и обращается с заявлением о государственном кадастровом учете таких земельных участков</a:t>
            </a:r>
            <a:endParaRPr sz="1600"/>
          </a:p>
        </p:txBody>
      </p:sp>
      <p:sp>
        <p:nvSpPr>
          <p:cNvPr id="1502742738" name=""/>
          <p:cNvSpPr txBox="1"/>
          <p:nvPr/>
        </p:nvSpPr>
        <p:spPr bwMode="auto">
          <a:xfrm flipH="0" flipV="0">
            <a:off x="132316" y="1043271"/>
            <a:ext cx="1118211" cy="30515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endParaRPr sz="1400"/>
          </a:p>
        </p:txBody>
      </p:sp>
      <p:sp>
        <p:nvSpPr>
          <p:cNvPr id="206653286" name="Скругленный прямоугольник 5"/>
          <p:cNvSpPr/>
          <p:nvPr/>
        </p:nvSpPr>
        <p:spPr bwMode="auto">
          <a:xfrm flipH="0" flipV="0">
            <a:off x="333652" y="2249286"/>
            <a:ext cx="3027262" cy="452673"/>
          </a:xfrm>
          <a:prstGeom prst="roundRect">
            <a:avLst>
              <a:gd name="adj" fmla="val 27627"/>
            </a:avLst>
          </a:prstGeom>
          <a:solidFill>
            <a:srgbClr val="00B050"/>
          </a:solidFill>
          <a:ln>
            <a:noFill/>
          </a:ln>
        </p:spPr>
        <p:style>
          <a:lnRef idx="2">
            <a:schemeClr val="accent1">
              <a:shade val="50000"/>
            </a:schemeClr>
          </a:lnRef>
          <a:fillRef idx="1">
            <a:schemeClr val="accent1"/>
          </a:fillRef>
          <a:effectRef idx="0">
            <a:schemeClr val="accent1"/>
          </a:effectRef>
          <a:fontRef idx="minor"/>
        </p:style>
        <p:txBody>
          <a:bodyPr vertOverflow="overflow" horzOverflow="overflow" vert="horz" wrap="square" lIns="90000" tIns="45000" rIns="90000" bIns="45000" numCol="1" spcCol="0" rtlCol="0" fromWordArt="0" anchor="ctr" anchorCtr="0" forceAA="0" upright="0" compatLnSpc="0">
            <a:noAutofit/>
          </a:bodyPr>
          <a:lstStyle/>
          <a:p>
            <a:pPr algn="ctr">
              <a:lnSpc>
                <a:spcPct val="100000"/>
              </a:lnSpc>
              <a:defRPr/>
            </a:pPr>
            <a:endParaRPr lang="ru-RU" sz="2000" b="0" strike="noStrike" spc="0">
              <a:solidFill>
                <a:srgbClr val="000000"/>
              </a:solidFill>
              <a:latin typeface="Arial"/>
            </a:endParaRPr>
          </a:p>
          <a:p>
            <a:pPr algn="ctr">
              <a:defRPr/>
            </a:pPr>
            <a:br>
              <a:rPr lang="ru-RU" sz="1600" b="0" i="0" u="none" strike="noStrike" cap="none" spc="0">
                <a:solidFill>
                  <a:schemeClr val="bg1"/>
                </a:solidFill>
                <a:latin typeface="Arial"/>
                <a:ea typeface="DejaVu Sans"/>
                <a:cs typeface="DejaVu Sans"/>
              </a:rPr>
            </a:br>
            <a:r>
              <a:rPr lang="ru-RU" sz="1600" b="0" i="0" u="none" strike="noStrike" cap="none" spc="0">
                <a:solidFill>
                  <a:schemeClr val="bg1"/>
                </a:solidFill>
                <a:latin typeface="Arial"/>
                <a:ea typeface="Arial"/>
                <a:cs typeface="Arial"/>
              </a:rPr>
              <a:t>подп. 5 п. 13 ст. 39.15 ЗК РФ</a:t>
            </a:r>
            <a:endParaRPr sz="1600">
              <a:solidFill>
                <a:schemeClr val="bg1"/>
              </a:solidFill>
            </a:endParaRPr>
          </a:p>
          <a:p>
            <a:pPr algn="ctr">
              <a:lnSpc>
                <a:spcPct val="100000"/>
              </a:lnSpc>
              <a:defRPr/>
            </a:pPr>
            <a:r>
              <a:rPr lang="ru-RU" sz="2000" b="1" strike="noStrike" spc="0">
                <a:solidFill>
                  <a:srgbClr val="FFFFFF"/>
                </a:solidFill>
                <a:latin typeface="Arial"/>
                <a:ea typeface="DejaVu Sans"/>
              </a:rPr>
              <a:t> </a:t>
            </a:r>
            <a:br>
              <a:rPr lang="ru-RU" sz="2000" b="1" strike="noStrike" spc="0">
                <a:solidFill>
                  <a:srgbClr val="FFFFFF"/>
                </a:solidFill>
                <a:latin typeface="Arial"/>
                <a:ea typeface="DejaVu Sans"/>
              </a:rPr>
            </a:br>
            <a:endParaRPr lang="ru-RU" sz="2000" b="1" strike="noStrike" spc="0">
              <a:solidFill>
                <a:srgbClr val="FFFFFF"/>
              </a:solidFill>
              <a:latin typeface="Arial"/>
              <a:ea typeface="DejaVu Sans"/>
            </a:endParaRPr>
          </a:p>
        </p:txBody>
      </p:sp>
      <p:sp>
        <p:nvSpPr>
          <p:cNvPr id="186605568" name="Скругленный прямоугольник 5"/>
          <p:cNvSpPr/>
          <p:nvPr/>
        </p:nvSpPr>
        <p:spPr bwMode="auto">
          <a:xfrm flipH="0" flipV="0">
            <a:off x="333652" y="3971829"/>
            <a:ext cx="2978600" cy="452673"/>
          </a:xfrm>
          <a:prstGeom prst="roundRect">
            <a:avLst>
              <a:gd name="adj" fmla="val 27627"/>
            </a:avLst>
          </a:prstGeom>
          <a:solidFill>
            <a:srgbClr val="00B050"/>
          </a:solidFill>
          <a:ln>
            <a:noFill/>
          </a:ln>
        </p:spPr>
        <p:style>
          <a:lnRef idx="2">
            <a:schemeClr val="accent1">
              <a:shade val="50000"/>
            </a:schemeClr>
          </a:lnRef>
          <a:fillRef idx="1">
            <a:schemeClr val="accent1"/>
          </a:fillRef>
          <a:effectRef idx="0">
            <a:schemeClr val="accent1"/>
          </a:effectRef>
          <a:fontRef idx="minor"/>
        </p:style>
        <p:txBody>
          <a:bodyPr vertOverflow="overflow" horzOverflow="overflow" vert="horz" wrap="square" lIns="90000" tIns="45000" rIns="90000" bIns="45000" numCol="1" spcCol="0" rtlCol="0" fromWordArt="0" anchor="ctr" anchorCtr="0" forceAA="0" upright="0" compatLnSpc="0">
            <a:noAutofit/>
          </a:bodyPr>
          <a:lstStyle/>
          <a:p>
            <a:pPr algn="ctr">
              <a:lnSpc>
                <a:spcPct val="100000"/>
              </a:lnSpc>
              <a:defRPr/>
            </a:pPr>
            <a:endParaRPr lang="ru-RU" sz="2000" b="0" strike="noStrike" spc="0">
              <a:solidFill>
                <a:srgbClr val="000000"/>
              </a:solidFill>
              <a:latin typeface="Arial"/>
            </a:endParaRPr>
          </a:p>
          <a:p>
            <a:pPr algn="ctr">
              <a:defRPr/>
            </a:pPr>
            <a:br>
              <a:rPr lang="ru-RU" sz="1600" b="0" i="0" u="none" strike="noStrike" cap="none" spc="0">
                <a:solidFill>
                  <a:schemeClr val="bg1"/>
                </a:solidFill>
                <a:latin typeface="Arial"/>
                <a:ea typeface="DejaVu Sans"/>
                <a:cs typeface="DejaVu Sans"/>
              </a:rPr>
            </a:br>
            <a:r>
              <a:rPr lang="ru-RU" sz="1600" b="0" i="0" u="none" strike="noStrike" cap="none" spc="0">
                <a:solidFill>
                  <a:schemeClr val="bg1"/>
                </a:solidFill>
                <a:latin typeface="Arial"/>
                <a:ea typeface="Arial"/>
                <a:cs typeface="Arial"/>
              </a:rPr>
              <a:t>п. 11 ст. 39.29 ЗК РФ</a:t>
            </a:r>
            <a:endParaRPr sz="1600"/>
          </a:p>
          <a:p>
            <a:pPr algn="ctr">
              <a:lnSpc>
                <a:spcPct val="100000"/>
              </a:lnSpc>
              <a:defRPr/>
            </a:pPr>
            <a:r>
              <a:rPr lang="ru-RU" sz="2000" b="1" strike="noStrike" spc="0">
                <a:solidFill>
                  <a:srgbClr val="FFFFFF"/>
                </a:solidFill>
                <a:latin typeface="Arial"/>
                <a:ea typeface="DejaVu Sans"/>
              </a:rPr>
              <a:t> </a:t>
            </a:r>
            <a:br>
              <a:rPr lang="ru-RU" sz="2000" b="1" strike="noStrike" spc="0">
                <a:solidFill>
                  <a:srgbClr val="FFFFFF"/>
                </a:solidFill>
                <a:latin typeface="Arial"/>
                <a:ea typeface="DejaVu Sans"/>
              </a:rPr>
            </a:br>
            <a:endParaRPr lang="ru-RU" sz="2000" b="1" strike="noStrike" spc="0">
              <a:solidFill>
                <a:srgbClr val="FFFFFF"/>
              </a:solidFill>
              <a:latin typeface="Arial"/>
              <a:ea typeface="DejaVu Sans"/>
            </a:endParaRPr>
          </a:p>
        </p:txBody>
      </p:sp>
      <p:pic>
        <p:nvPicPr>
          <p:cNvPr id="2008651562" name="Graphic 81"/>
          <p:cNvPicPr>
            <a:picLocks noChangeAspect="1"/>
          </p:cNvPicPr>
          <p:nvPr/>
        </p:nvPicPr>
        <p:blipFill>
          <a:blip r:embed="rId2"/>
          <a:stretch/>
        </p:blipFill>
        <p:spPr bwMode="auto">
          <a:xfrm flipH="0" flipV="0">
            <a:off x="962021" y="936410"/>
            <a:ext cx="1076976" cy="1100593"/>
          </a:xfrm>
          <a:prstGeom prst="rect">
            <a:avLst/>
          </a:prstGeom>
        </p:spPr>
      </p:pic>
      <p:pic>
        <p:nvPicPr>
          <p:cNvPr id="975708318" name="Graphic 2"/>
          <p:cNvPicPr>
            <a:picLocks noChangeAspect="1"/>
          </p:cNvPicPr>
          <p:nvPr/>
        </p:nvPicPr>
        <p:blipFill>
          <a:blip r:embed="rId3">
            <a:extLst>
              <a:ext uri="{96DAC541-7B7A-43D3-8B79-37D633B846F1}">
                <asvg:svgBlip xmlns:asvg="http://schemas.microsoft.com/office/drawing/2016/SVG/main" r:embed="rId4"/>
              </a:ext>
            </a:extLst>
          </a:blip>
          <a:stretch/>
        </p:blipFill>
        <p:spPr bwMode="auto">
          <a:xfrm flipH="0" flipV="0">
            <a:off x="10359694" y="5166064"/>
            <a:ext cx="1072384" cy="126835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766105873" name="Прямоугольник: скругленные углы 32"/>
          <p:cNvSpPr/>
          <p:nvPr/>
        </p:nvSpPr>
        <p:spPr bwMode="auto">
          <a:xfrm>
            <a:off x="6724995" y="1754740"/>
            <a:ext cx="4974224" cy="3527187"/>
          </a:xfrm>
          <a:prstGeom prst="roundRect">
            <a:avLst>
              <a:gd name="adj" fmla="val 6819"/>
            </a:avLst>
          </a:prstGeom>
          <a:solidFill>
            <a:schemeClr val="bg1"/>
          </a:solidFill>
          <a:ln w="28575">
            <a:gradFill>
              <a:gsLst>
                <a:gs pos="0">
                  <a:schemeClr val="tx1"/>
                </a:gs>
                <a:gs pos="100000">
                  <a:srgbClr val="00FFCC"/>
                </a:gs>
              </a:gsLst>
              <a:lin ang="5400000" scaled="1"/>
            </a:gra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ru-RU" sz="1200">
              <a:solidFill>
                <a:srgbClr val="39505E"/>
              </a:solidFill>
            </a:endParaRPr>
          </a:p>
        </p:txBody>
      </p:sp>
      <p:sp>
        <p:nvSpPr>
          <p:cNvPr id="288490187" name="Скругленный прямоугольник 27"/>
          <p:cNvSpPr/>
          <p:nvPr/>
        </p:nvSpPr>
        <p:spPr bwMode="auto">
          <a:xfrm>
            <a:off x="683928" y="1862494"/>
            <a:ext cx="5454437" cy="3461328"/>
          </a:xfrm>
          <a:prstGeom prst="roundRect">
            <a:avLst>
              <a:gd name="adj" fmla="val 6416"/>
            </a:avLst>
          </a:prstGeom>
          <a:solidFill>
            <a:schemeClr val="bg1"/>
          </a:solidFill>
          <a:ln w="28575">
            <a:gradFill>
              <a:gsLst>
                <a:gs pos="0">
                  <a:schemeClr val="tx2"/>
                </a:gs>
                <a:gs pos="100000">
                  <a:schemeClr val="accent2">
                    <a:lumMod val="60000"/>
                    <a:lumOff val="40000"/>
                  </a:schemeClr>
                </a:gs>
              </a:gsLst>
              <a:lin ang="5400000" scaled="1"/>
            </a:gra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p:style>
        <p:txBody>
          <a:bodyPr vertOverflow="overflow" horzOverflow="overflow" lIns="96958" tIns="48478" rIns="96958" bIns="48478" numCol="1" spcCol="0" anchor="ctr">
            <a:noAutofit/>
          </a:bodyPr>
          <a:lstStyle/>
          <a:p>
            <a:pPr algn="ctr">
              <a:lnSpc>
                <a:spcPct val="100000"/>
              </a:lnSpc>
              <a:defRPr/>
            </a:pPr>
            <a:endParaRPr lang="ru-RU" sz="750" spc="0">
              <a:solidFill>
                <a:srgbClr val="FFFFFF"/>
              </a:solidFill>
              <a:latin typeface="Arial"/>
              <a:ea typeface="DejaVu Sans"/>
            </a:endParaRPr>
          </a:p>
          <a:p>
            <a:pPr algn="ctr">
              <a:lnSpc>
                <a:spcPct val="100000"/>
              </a:lnSpc>
              <a:defRPr/>
            </a:pPr>
            <a:endParaRPr lang="ru-RU" sz="750" spc="0">
              <a:solidFill>
                <a:srgbClr val="FFFFFF"/>
              </a:solidFill>
              <a:latin typeface="Arial"/>
            </a:endParaRPr>
          </a:p>
          <a:p>
            <a:pPr algn="ctr">
              <a:lnSpc>
                <a:spcPct val="100000"/>
              </a:lnSpc>
              <a:defRPr/>
            </a:pPr>
            <a:endParaRPr lang="ru-RU" sz="750" spc="0">
              <a:solidFill>
                <a:srgbClr val="FFFFFF"/>
              </a:solidFill>
              <a:latin typeface="Arial"/>
            </a:endParaRPr>
          </a:p>
          <a:p>
            <a:pPr algn="ctr">
              <a:lnSpc>
                <a:spcPct val="100000"/>
              </a:lnSpc>
              <a:defRPr/>
            </a:pPr>
            <a:endParaRPr lang="ru-RU" sz="750" spc="0">
              <a:solidFill>
                <a:srgbClr val="000000"/>
              </a:solidFill>
              <a:latin typeface="Arial"/>
            </a:endParaRPr>
          </a:p>
        </p:txBody>
      </p:sp>
      <p:sp>
        <p:nvSpPr>
          <p:cNvPr id="2141068101" name="Прямоугольник 50"/>
          <p:cNvSpPr/>
          <p:nvPr/>
        </p:nvSpPr>
        <p:spPr bwMode="auto">
          <a:xfrm>
            <a:off x="1044478" y="4372096"/>
            <a:ext cx="4553038" cy="364198"/>
          </a:xfrm>
          <a:prstGeom prst="rect">
            <a:avLst/>
          </a:prstGeom>
          <a:noFill/>
          <a:ln w="0">
            <a:noFill/>
          </a:ln>
        </p:spPr>
        <p:style>
          <a:lnRef idx="0">
            <a:srgbClr val="000000"/>
          </a:lnRef>
          <a:fillRef idx="0">
            <a:srgbClr val="000000"/>
          </a:fillRef>
          <a:effectRef idx="0">
            <a:srgbClr val="000000"/>
          </a:effectRef>
          <a:fontRef idx="minor"/>
        </p:style>
        <p:txBody>
          <a:bodyPr lIns="119997" tIns="59997" rIns="119997" bIns="59997" anchor="t">
            <a:spAutoFit/>
          </a:bodyPr>
          <a:lstStyle/>
          <a:p>
            <a:pPr algn="ctr">
              <a:lnSpc>
                <a:spcPct val="100000"/>
              </a:lnSpc>
              <a:defRPr/>
            </a:pPr>
            <a:endParaRPr lang="ru-RU" sz="1600" spc="0">
              <a:solidFill>
                <a:srgbClr val="333333"/>
              </a:solidFill>
              <a:latin typeface="Arial"/>
              <a:ea typeface="DejaVu Sans"/>
            </a:endParaRPr>
          </a:p>
        </p:txBody>
      </p:sp>
      <p:sp>
        <p:nvSpPr>
          <p:cNvPr id="1313814619" name="Title 2"/>
          <p:cNvSpPr>
            <a:spLocks noGrp="1"/>
          </p:cNvSpPr>
          <p:nvPr>
            <p:ph type="title"/>
          </p:nvPr>
        </p:nvSpPr>
        <p:spPr bwMode="auto">
          <a:xfrm>
            <a:off x="1230873" y="150327"/>
            <a:ext cx="10175742" cy="709696"/>
          </a:xfrm>
          <a:prstGeom prst="rect">
            <a:avLst/>
          </a:prstGeom>
          <a:ln w="0">
            <a:noFill/>
          </a:ln>
        </p:spPr>
        <p:txBody>
          <a:bodyPr>
            <a:noAutofit/>
          </a:bodyPr>
          <a:lstStyle/>
          <a:p>
            <a:pPr algn="ctr">
              <a:defRPr/>
            </a:pPr>
            <a:r>
              <a:rPr lang="ru-RU" sz="2400" b="1" i="0" u="none" strike="noStrike" cap="none" spc="0">
                <a:solidFill>
                  <a:schemeClr val="tx1"/>
                </a:solidFill>
                <a:latin typeface="Arial"/>
                <a:ea typeface="Times New Roman"/>
                <a:cs typeface="Arial"/>
              </a:rPr>
              <a:t>О годе завершения строительства объектов недвижимости</a:t>
            </a:r>
            <a:endParaRPr sz="2400" b="1">
              <a:solidFill>
                <a:schemeClr val="tx1"/>
              </a:solidFill>
              <a:latin typeface="Arial"/>
              <a:ea typeface="Times New Roman"/>
              <a:cs typeface="Arial"/>
            </a:endParaRPr>
          </a:p>
        </p:txBody>
      </p:sp>
      <p:sp>
        <p:nvSpPr>
          <p:cNvPr id="1161206332" name="Прямоугольник 20"/>
          <p:cNvSpPr/>
          <p:nvPr/>
        </p:nvSpPr>
        <p:spPr bwMode="auto">
          <a:xfrm>
            <a:off x="10124169" y="4725600"/>
            <a:ext cx="453789" cy="914758"/>
          </a:xfrm>
          <a:prstGeom prst="rect">
            <a:avLst/>
          </a:prstGeom>
        </p:spPr>
        <p:txBody>
          <a:bodyPr wrap="square">
            <a:spAutoFit/>
          </a:bodyPr>
          <a:lstStyle/>
          <a:p>
            <a:pPr marL="0" marR="0" lvl="0" indent="0" algn="l" defTabSz="914400">
              <a:lnSpc>
                <a:spcPct val="100000"/>
              </a:lnSpc>
              <a:spcBef>
                <a:spcPts val="0"/>
              </a:spcBef>
              <a:spcAft>
                <a:spcPts val="0"/>
              </a:spcAft>
              <a:buClrTx/>
              <a:buSzTx/>
              <a:buFontTx/>
              <a:buNone/>
              <a:defRPr/>
            </a:pPr>
            <a:endParaRPr lang="ru-RU" sz="5400" b="0" i="0" u="none" strike="noStrike" cap="none" spc="0">
              <a:ln>
                <a:noFill/>
              </a:ln>
              <a:solidFill>
                <a:srgbClr val="FF0000"/>
              </a:solidFill>
              <a:latin typeface="Arial"/>
              <a:ea typeface="Arial"/>
              <a:cs typeface="Arial"/>
            </a:endParaRPr>
          </a:p>
        </p:txBody>
      </p:sp>
      <p:pic>
        <p:nvPicPr>
          <p:cNvPr id="1024165851" name="Graphic 12"/>
          <p:cNvPicPr>
            <a:picLocks noChangeAspect="1"/>
          </p:cNvPicPr>
          <p:nvPr/>
        </p:nvPicPr>
        <p:blipFill>
          <a:blip r:embed="rId2">
            <a:extLst>
              <a:ext uri="{96DAC541-7B7A-43D3-8B79-37D633B846F1}">
                <asvg:svgBlip xmlns:asvg="http://schemas.microsoft.com/office/drawing/2016/SVG/main" r:embed="rId3"/>
              </a:ext>
            </a:extLst>
          </a:blip>
          <a:stretch/>
        </p:blipFill>
        <p:spPr bwMode="auto">
          <a:xfrm>
            <a:off x="6809203" y="2124888"/>
            <a:ext cx="442417" cy="457499"/>
          </a:xfrm>
          <a:prstGeom prst="rect">
            <a:avLst/>
          </a:prstGeom>
        </p:spPr>
      </p:pic>
      <p:sp>
        <p:nvSpPr>
          <p:cNvPr id="1189033147" name="Скругленный прямоугольник 33"/>
          <p:cNvSpPr/>
          <p:nvPr/>
        </p:nvSpPr>
        <p:spPr bwMode="auto">
          <a:xfrm>
            <a:off x="945234" y="1312132"/>
            <a:ext cx="4931829" cy="681075"/>
          </a:xfrm>
          <a:prstGeom prst="roundRect">
            <a:avLst>
              <a:gd name="adj" fmla="val 16667"/>
            </a:avLst>
          </a:prstGeom>
          <a:gradFill>
            <a:gsLst>
              <a:gs pos="100000">
                <a:srgbClr val="00B050"/>
              </a:gs>
              <a:gs pos="100000">
                <a:srgbClr val="00CC99"/>
              </a:gs>
            </a:gsLst>
            <a:lin ang="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lIns="68573" tIns="34285" rIns="68573" bIns="34285" rtlCol="0" anchor="ctr"/>
          <a:lstStyle/>
          <a:p>
            <a:pPr marL="745200" lvl="1" algn="ctr" defTabSz="685716">
              <a:defRPr/>
            </a:pPr>
            <a:r>
              <a:rPr lang="ru-RU" sz="1600" b="1">
                <a:solidFill>
                  <a:prstClr val="white"/>
                </a:solidFill>
                <a:latin typeface="Asana"/>
                <a:ea typeface="Asana"/>
                <a:cs typeface="Asana"/>
              </a:rPr>
              <a:t>С 01.03.2025 статья 52 ГрК</a:t>
            </a:r>
            <a:br>
              <a:rPr lang="ru-RU" sz="1600" b="1">
                <a:solidFill>
                  <a:prstClr val="white"/>
                </a:solidFill>
                <a:latin typeface="Asana"/>
                <a:ea typeface="Asana"/>
                <a:cs typeface="Asana"/>
              </a:rPr>
            </a:br>
            <a:r>
              <a:rPr lang="ru-RU" sz="1600" b="1">
                <a:solidFill>
                  <a:prstClr val="white"/>
                </a:solidFill>
                <a:latin typeface="Asana"/>
                <a:ea typeface="Asana"/>
                <a:cs typeface="Asana"/>
              </a:rPr>
              <a:t>дополнена в том числе частью 13</a:t>
            </a:r>
            <a:endParaRPr sz="1600" b="1">
              <a:solidFill>
                <a:prstClr val="white"/>
              </a:solidFill>
              <a:latin typeface="Asana"/>
              <a:cs typeface="Asana"/>
            </a:endParaRPr>
          </a:p>
        </p:txBody>
      </p:sp>
      <p:pic>
        <p:nvPicPr>
          <p:cNvPr id="621461717" name="Graphic 335"/>
          <p:cNvPicPr>
            <a:picLocks noChangeAspect="1"/>
          </p:cNvPicPr>
          <p:nvPr/>
        </p:nvPicPr>
        <p:blipFill>
          <a:blip r:embed="rId4">
            <a:extLst>
              <a:ext uri="{96DAC541-7B7A-43D3-8B79-37D633B846F1}">
                <asvg:svgBlip xmlns:asvg="http://schemas.microsoft.com/office/drawing/2016/SVG/main" r:embed="rId5"/>
              </a:ext>
            </a:extLst>
          </a:blip>
          <a:stretch/>
        </p:blipFill>
        <p:spPr bwMode="auto">
          <a:xfrm>
            <a:off x="1044478" y="1369164"/>
            <a:ext cx="549094" cy="576181"/>
          </a:xfrm>
          <a:prstGeom prst="rect">
            <a:avLst/>
          </a:prstGeom>
          <a:effectLst>
            <a:outerShdw blurRad="50800" dist="38100" dir="2700000" algn="tl" rotWithShape="0">
              <a:prstClr val="black">
                <a:alpha val="7000"/>
              </a:prstClr>
            </a:outerShdw>
          </a:effectLst>
        </p:spPr>
      </p:pic>
      <p:sp>
        <p:nvSpPr>
          <p:cNvPr id="1247034759" name="Прямоугольник 1"/>
          <p:cNvSpPr/>
          <p:nvPr/>
        </p:nvSpPr>
        <p:spPr bwMode="auto">
          <a:xfrm>
            <a:off x="822974" y="2178747"/>
            <a:ext cx="5180300" cy="2774039"/>
          </a:xfrm>
          <a:prstGeom prst="rect">
            <a:avLst/>
          </a:prstGeom>
        </p:spPr>
        <p:txBody>
          <a:bodyPr wrap="square">
            <a:spAutoFit/>
          </a:bodyPr>
          <a:lstStyle/>
          <a:p>
            <a:pPr indent="-133200" algn="ctr" defTabSz="465657">
              <a:defRPr/>
            </a:pPr>
            <a:r>
              <a:rPr lang="ru-RU" sz="1600">
                <a:solidFill>
                  <a:srgbClr val="050505"/>
                </a:solidFill>
                <a:latin typeface="Asana"/>
                <a:ea typeface="Asana"/>
                <a:cs typeface="Asana"/>
              </a:rPr>
              <a:t>В случае, если в соответствии </a:t>
            </a:r>
            <a:br>
              <a:rPr lang="ru-RU" sz="1600">
                <a:solidFill>
                  <a:srgbClr val="050505"/>
                </a:solidFill>
                <a:latin typeface="Asana"/>
                <a:ea typeface="Asana"/>
                <a:cs typeface="Asana"/>
              </a:rPr>
            </a:br>
            <a:r>
              <a:rPr lang="ru-RU" sz="1600">
                <a:solidFill>
                  <a:srgbClr val="050505"/>
                </a:solidFill>
                <a:latin typeface="Asana"/>
                <a:ea typeface="Asana"/>
                <a:cs typeface="Asana"/>
              </a:rPr>
              <a:t>с частью 17 статьи 51 ГрК РФ для строительства </a:t>
            </a:r>
            <a:br>
              <a:rPr lang="ru-RU" sz="1600">
                <a:solidFill>
                  <a:srgbClr val="050505"/>
                </a:solidFill>
                <a:latin typeface="Asana"/>
                <a:ea typeface="Asana"/>
                <a:cs typeface="Asana"/>
              </a:rPr>
            </a:br>
            <a:r>
              <a:rPr lang="ru-RU" sz="1600">
                <a:solidFill>
                  <a:srgbClr val="050505"/>
                </a:solidFill>
                <a:latin typeface="Asana"/>
                <a:ea typeface="Asana"/>
                <a:cs typeface="Asana"/>
              </a:rPr>
              <a:t>или реконструкции здания или сооружения не требуются получение разрешения на строительство и (или) подготовка проектной документации, строительство или реконструкция здания или сооружения (помещений или машино-мест </a:t>
            </a:r>
            <a:br>
              <a:rPr lang="ru-RU" sz="1600">
                <a:solidFill>
                  <a:srgbClr val="050505"/>
                </a:solidFill>
                <a:latin typeface="Asana"/>
                <a:ea typeface="Asana"/>
                <a:cs typeface="Asana"/>
              </a:rPr>
            </a:br>
            <a:r>
              <a:rPr lang="ru-RU" sz="1600">
                <a:solidFill>
                  <a:srgbClr val="050505"/>
                </a:solidFill>
                <a:latin typeface="Asana"/>
                <a:ea typeface="Asana"/>
                <a:cs typeface="Asana"/>
              </a:rPr>
              <a:t>в таких здании или сооружении), а также жилого дома или садового дома, </a:t>
            </a:r>
            <a:br>
              <a:rPr lang="ru-RU" sz="1600">
                <a:solidFill>
                  <a:srgbClr val="39505E"/>
                </a:solidFill>
                <a:latin typeface="Asana"/>
                <a:ea typeface="Asana"/>
                <a:cs typeface="Asana"/>
              </a:rPr>
            </a:br>
            <a:r>
              <a:rPr lang="ru-RU" sz="1600" b="1">
                <a:solidFill>
                  <a:schemeClr val="tx2"/>
                </a:solidFill>
                <a:latin typeface="Asana"/>
                <a:ea typeface="Asana"/>
                <a:cs typeface="Asana"/>
              </a:rPr>
              <a:t>считаются завершенными </a:t>
            </a:r>
            <a:endParaRPr sz="1600" b="1">
              <a:solidFill>
                <a:schemeClr val="tx2"/>
              </a:solidFill>
              <a:latin typeface="Asana"/>
              <a:cs typeface="Asana"/>
            </a:endParaRPr>
          </a:p>
          <a:p>
            <a:pPr indent="-133200" algn="ctr" defTabSz="465657">
              <a:defRPr/>
            </a:pPr>
            <a:r>
              <a:rPr lang="ru-RU" sz="1600" b="1">
                <a:solidFill>
                  <a:schemeClr val="tx2"/>
                </a:solidFill>
                <a:latin typeface="Asana"/>
                <a:ea typeface="Asana"/>
                <a:cs typeface="Asana"/>
              </a:rPr>
              <a:t>со дня осуществления их ГКУ</a:t>
            </a:r>
            <a:endParaRPr sz="1600">
              <a:solidFill>
                <a:schemeClr val="tx2"/>
              </a:solidFill>
              <a:latin typeface="Asana"/>
              <a:cs typeface="Asana"/>
            </a:endParaRPr>
          </a:p>
        </p:txBody>
      </p:sp>
      <p:sp>
        <p:nvSpPr>
          <p:cNvPr id="1908206511" name="Скругленный прямоугольник 33"/>
          <p:cNvSpPr/>
          <p:nvPr/>
        </p:nvSpPr>
        <p:spPr bwMode="auto">
          <a:xfrm>
            <a:off x="7809759" y="1264270"/>
            <a:ext cx="2768198" cy="681075"/>
          </a:xfrm>
          <a:prstGeom prst="roundRect">
            <a:avLst>
              <a:gd name="adj" fmla="val 16667"/>
            </a:avLst>
          </a:prstGeom>
          <a:gradFill>
            <a:gsLst>
              <a:gs pos="100000">
                <a:srgbClr val="00B050"/>
              </a:gs>
              <a:gs pos="100000">
                <a:srgbClr val="00CC99"/>
              </a:gs>
            </a:gsLst>
            <a:lin ang="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lIns="68573" tIns="34285" rIns="68573" bIns="34285" rtlCol="0" anchor="ctr"/>
          <a:lstStyle/>
          <a:p>
            <a:pPr marL="288000" algn="ctr" defTabSz="685716">
              <a:defRPr/>
            </a:pPr>
            <a:r>
              <a:rPr lang="ru-RU" sz="1600" b="1">
                <a:solidFill>
                  <a:prstClr val="white"/>
                </a:solidFill>
                <a:latin typeface="Asana"/>
                <a:ea typeface="Asana"/>
                <a:cs typeface="Asana"/>
              </a:rPr>
              <a:t>Рекомендации</a:t>
            </a:r>
            <a:endParaRPr sz="1600" b="1">
              <a:solidFill>
                <a:prstClr val="white"/>
              </a:solidFill>
            </a:endParaRPr>
          </a:p>
        </p:txBody>
      </p:sp>
      <p:pic>
        <p:nvPicPr>
          <p:cNvPr id="1424205970" name="Graphic 12"/>
          <p:cNvPicPr>
            <a:picLocks noChangeAspect="1"/>
          </p:cNvPicPr>
          <p:nvPr/>
        </p:nvPicPr>
        <p:blipFill>
          <a:blip r:embed="rId6"/>
          <a:stretch/>
        </p:blipFill>
        <p:spPr bwMode="auto">
          <a:xfrm>
            <a:off x="6809203" y="3337018"/>
            <a:ext cx="442417" cy="457499"/>
          </a:xfrm>
          <a:prstGeom prst="rect">
            <a:avLst/>
          </a:prstGeom>
        </p:spPr>
      </p:pic>
      <p:sp>
        <p:nvSpPr>
          <p:cNvPr id="912361777" name="Прямоугольник 3"/>
          <p:cNvSpPr/>
          <p:nvPr/>
        </p:nvSpPr>
        <p:spPr bwMode="auto">
          <a:xfrm>
            <a:off x="7251620" y="2124887"/>
            <a:ext cx="4156434" cy="2697840"/>
          </a:xfrm>
          <a:prstGeom prst="rect">
            <a:avLst/>
          </a:prstGeom>
        </p:spPr>
        <p:txBody>
          <a:bodyPr wrap="square">
            <a:spAutoFit/>
          </a:bodyPr>
          <a:lstStyle/>
          <a:p>
            <a:pPr lvl="0">
              <a:defRPr/>
            </a:pPr>
            <a:r>
              <a:rPr lang="ru-RU" sz="1600" b="1">
                <a:solidFill>
                  <a:srgbClr val="FF0000"/>
                </a:solidFill>
                <a:latin typeface="Asana"/>
                <a:ea typeface="Asana"/>
                <a:cs typeface="Asana"/>
              </a:rPr>
              <a:t>в техническом плане</a:t>
            </a:r>
            <a:endParaRPr sz="1600">
              <a:latin typeface="Asana"/>
              <a:cs typeface="Asana"/>
            </a:endParaRPr>
          </a:p>
          <a:p>
            <a:pPr lvl="0">
              <a:defRPr/>
            </a:pPr>
            <a:r>
              <a:rPr lang="ru-RU" sz="1600">
                <a:solidFill>
                  <a:srgbClr val="050505"/>
                </a:solidFill>
                <a:latin typeface="Asana"/>
                <a:ea typeface="Asana"/>
                <a:cs typeface="Asana"/>
              </a:rPr>
              <a:t>год завершения строительства должен соответствовать году подачи заявления для осуществления  ГК</a:t>
            </a:r>
            <a:r>
              <a:rPr lang="ru-RU" sz="1600">
                <a:solidFill>
                  <a:srgbClr val="39505E"/>
                </a:solidFill>
                <a:latin typeface="Asana"/>
                <a:ea typeface="Asana"/>
                <a:cs typeface="Asana"/>
              </a:rPr>
              <a:t>У</a:t>
            </a:r>
            <a:endParaRPr sz="1600">
              <a:solidFill>
                <a:srgbClr val="39505E"/>
              </a:solidFill>
              <a:latin typeface="Asana"/>
              <a:cs typeface="Asana"/>
            </a:endParaRPr>
          </a:p>
          <a:p>
            <a:pPr lvl="0">
              <a:defRPr/>
            </a:pPr>
            <a:r>
              <a:rPr lang="ru-RU" sz="1600" b="1">
                <a:solidFill>
                  <a:srgbClr val="008CFF">
                    <a:lumMod val="75000"/>
                  </a:srgbClr>
                </a:solidFill>
                <a:latin typeface="Asana"/>
                <a:ea typeface="Asana"/>
                <a:cs typeface="Asana"/>
              </a:rPr>
              <a:t> </a:t>
            </a:r>
            <a:endParaRPr sz="1600" b="1">
              <a:solidFill>
                <a:srgbClr val="FF0000"/>
              </a:solidFill>
              <a:latin typeface="Asana"/>
              <a:cs typeface="Asana"/>
            </a:endParaRPr>
          </a:p>
          <a:p>
            <a:pPr lvl="0">
              <a:defRPr/>
            </a:pPr>
            <a:r>
              <a:rPr lang="ru-RU" sz="1600" b="1">
                <a:solidFill>
                  <a:srgbClr val="FF0000"/>
                </a:solidFill>
                <a:latin typeface="Asana"/>
                <a:ea typeface="Asana"/>
                <a:cs typeface="Asana"/>
              </a:rPr>
              <a:t>в ЕГРН</a:t>
            </a:r>
            <a:endParaRPr sz="1600">
              <a:latin typeface="Asana"/>
              <a:cs typeface="Asana"/>
            </a:endParaRPr>
          </a:p>
          <a:p>
            <a:pPr lvl="0">
              <a:defRPr/>
            </a:pPr>
            <a:r>
              <a:rPr lang="ru-RU" sz="1600">
                <a:solidFill>
                  <a:srgbClr val="050505"/>
                </a:solidFill>
                <a:latin typeface="Asana"/>
                <a:ea typeface="Asana"/>
                <a:cs typeface="Asana"/>
              </a:rPr>
              <a:t>год завершения строительства указывается в соответствии с годом ГКУ </a:t>
            </a:r>
            <a:endParaRPr>
              <a:latin typeface="Asana"/>
              <a:cs typeface="Asana"/>
            </a:endParaRPr>
          </a:p>
          <a:p>
            <a:pPr lvl="0">
              <a:defRPr/>
            </a:pPr>
            <a:endParaRPr b="1">
              <a:solidFill>
                <a:srgbClr val="008CFF">
                  <a:lumMod val="75000"/>
                </a:srgbClr>
              </a:solidFill>
              <a:latin typeface="Asana"/>
              <a:cs typeface="Asana"/>
            </a:endParaRPr>
          </a:p>
          <a:p>
            <a:pPr lvl="0">
              <a:defRPr/>
            </a:pPr>
            <a:r>
              <a:rPr lang="ru-RU" sz="1100">
                <a:solidFill>
                  <a:srgbClr val="39505E"/>
                </a:solidFill>
                <a:latin typeface="Asana"/>
                <a:ea typeface="Asana"/>
                <a:cs typeface="Asana"/>
              </a:rPr>
              <a:t>*за исключением случаев, когда технический план подготовлен, например, на основании документов, подготовленных органами технической инвентаризации</a:t>
            </a:r>
            <a:endParaRPr>
              <a:latin typeface="Asana"/>
              <a:cs typeface="Asana"/>
            </a:endParaRPr>
          </a:p>
        </p:txBody>
      </p:sp>
      <p:pic>
        <p:nvPicPr>
          <p:cNvPr id="1454729963" name="Рисунок 15"/>
          <p:cNvPicPr>
            <a:picLocks noChangeAspect="1"/>
          </p:cNvPicPr>
          <p:nvPr/>
        </p:nvPicPr>
        <p:blipFill>
          <a:blip r:embed="rId7"/>
          <a:stretch/>
        </p:blipFill>
        <p:spPr bwMode="auto">
          <a:xfrm>
            <a:off x="5691658" y="4965719"/>
            <a:ext cx="1559961" cy="1366417"/>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1">
        <p:fade thruBlk="0"/>
      </p:transition>
    </mc:Choice>
    <mc:Fallback>
      <p:transition spd="med" advClick="1">
        <p:fade thruBlk="0"/>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47809241" name="Скругленный прямоугольник 27"/>
          <p:cNvSpPr/>
          <p:nvPr/>
        </p:nvSpPr>
        <p:spPr bwMode="auto">
          <a:xfrm>
            <a:off x="683928" y="1862493"/>
            <a:ext cx="11172406" cy="800806"/>
          </a:xfrm>
          <a:prstGeom prst="roundRect">
            <a:avLst>
              <a:gd name="adj" fmla="val 6416"/>
            </a:avLst>
          </a:prstGeom>
          <a:solidFill>
            <a:schemeClr val="bg1"/>
          </a:solidFill>
          <a:ln w="28575">
            <a:gradFill>
              <a:gsLst>
                <a:gs pos="0">
                  <a:schemeClr val="tx2"/>
                </a:gs>
                <a:gs pos="100000">
                  <a:schemeClr val="accent2">
                    <a:lumMod val="60000"/>
                    <a:lumOff val="40000"/>
                  </a:schemeClr>
                </a:gs>
              </a:gsLst>
              <a:lin ang="5400000" scaled="1"/>
            </a:gra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p:style>
        <p:txBody>
          <a:bodyPr vertOverflow="overflow" horzOverflow="overflow" lIns="96957" tIns="48477" rIns="96957" bIns="48477" numCol="1" spcCol="0" anchor="ctr">
            <a:noAutofit/>
          </a:bodyPr>
          <a:lstStyle/>
          <a:p>
            <a:pPr algn="ctr">
              <a:lnSpc>
                <a:spcPct val="100000"/>
              </a:lnSpc>
              <a:defRPr/>
            </a:pPr>
            <a:endParaRPr lang="ru-RU" sz="750" spc="0">
              <a:solidFill>
                <a:srgbClr val="FFFFFF"/>
              </a:solidFill>
              <a:latin typeface="Arial"/>
              <a:ea typeface="DejaVu Sans"/>
            </a:endParaRPr>
          </a:p>
          <a:p>
            <a:pPr algn="ctr">
              <a:lnSpc>
                <a:spcPct val="100000"/>
              </a:lnSpc>
              <a:defRPr/>
            </a:pPr>
            <a:endParaRPr lang="ru-RU" sz="750" spc="0">
              <a:solidFill>
                <a:srgbClr val="FFFFFF"/>
              </a:solidFill>
              <a:latin typeface="Arial"/>
            </a:endParaRPr>
          </a:p>
          <a:p>
            <a:pPr algn="ctr">
              <a:lnSpc>
                <a:spcPct val="100000"/>
              </a:lnSpc>
              <a:defRPr/>
            </a:pPr>
            <a:endParaRPr lang="ru-RU" sz="750" spc="0">
              <a:solidFill>
                <a:srgbClr val="FFFFFF"/>
              </a:solidFill>
              <a:latin typeface="Arial"/>
            </a:endParaRPr>
          </a:p>
          <a:p>
            <a:pPr algn="ctr">
              <a:lnSpc>
                <a:spcPct val="100000"/>
              </a:lnSpc>
              <a:defRPr/>
            </a:pPr>
            <a:endParaRPr lang="ru-RU" sz="750" spc="0">
              <a:solidFill>
                <a:srgbClr val="000000"/>
              </a:solidFill>
              <a:latin typeface="Arial"/>
            </a:endParaRPr>
          </a:p>
        </p:txBody>
      </p:sp>
      <p:sp>
        <p:nvSpPr>
          <p:cNvPr id="1237447030" name="Прямоугольник 50"/>
          <p:cNvSpPr/>
          <p:nvPr/>
        </p:nvSpPr>
        <p:spPr bwMode="auto">
          <a:xfrm>
            <a:off x="1044477" y="4372095"/>
            <a:ext cx="4553038" cy="364197"/>
          </a:xfrm>
          <a:prstGeom prst="rect">
            <a:avLst/>
          </a:prstGeom>
          <a:noFill/>
          <a:ln w="0">
            <a:noFill/>
          </a:ln>
        </p:spPr>
        <p:style>
          <a:lnRef idx="0">
            <a:srgbClr val="000000"/>
          </a:lnRef>
          <a:fillRef idx="0">
            <a:srgbClr val="000000"/>
          </a:fillRef>
          <a:effectRef idx="0">
            <a:srgbClr val="000000"/>
          </a:effectRef>
          <a:fontRef idx="minor"/>
        </p:style>
        <p:txBody>
          <a:bodyPr lIns="119997" tIns="59996" rIns="119997" bIns="59996" anchor="t">
            <a:spAutoFit/>
          </a:bodyPr>
          <a:lstStyle/>
          <a:p>
            <a:pPr algn="ctr">
              <a:lnSpc>
                <a:spcPct val="100000"/>
              </a:lnSpc>
              <a:defRPr/>
            </a:pPr>
            <a:endParaRPr lang="ru-RU" sz="1600" spc="0">
              <a:solidFill>
                <a:srgbClr val="333333"/>
              </a:solidFill>
              <a:latin typeface="Arial"/>
              <a:ea typeface="DejaVu Sans"/>
            </a:endParaRPr>
          </a:p>
        </p:txBody>
      </p:sp>
      <p:sp>
        <p:nvSpPr>
          <p:cNvPr id="568044600" name="Title 2"/>
          <p:cNvSpPr>
            <a:spLocks noGrp="1"/>
          </p:cNvSpPr>
          <p:nvPr>
            <p:ph type="title"/>
          </p:nvPr>
        </p:nvSpPr>
        <p:spPr bwMode="auto">
          <a:xfrm>
            <a:off x="1230872" y="150327"/>
            <a:ext cx="10175742" cy="709695"/>
          </a:xfrm>
          <a:prstGeom prst="rect">
            <a:avLst/>
          </a:prstGeom>
          <a:ln w="0">
            <a:noFill/>
          </a:ln>
        </p:spPr>
        <p:txBody>
          <a:bodyPr>
            <a:noAutofit/>
          </a:bodyPr>
          <a:lstStyle/>
          <a:p>
            <a:pPr algn="ctr">
              <a:defRPr/>
            </a:pPr>
            <a:r>
              <a:rPr lang="ru-RU" sz="2400" b="1" i="0" u="none" strike="noStrike" cap="none" spc="0">
                <a:solidFill>
                  <a:schemeClr val="tx1"/>
                </a:solidFill>
                <a:latin typeface="Arial"/>
                <a:ea typeface="Arial"/>
                <a:cs typeface="Arial"/>
              </a:rPr>
              <a:t>Об изменении материала стен объектов капитального строительства</a:t>
            </a:r>
            <a:endParaRPr sz="2400" b="1">
              <a:solidFill>
                <a:schemeClr val="tx1"/>
              </a:solidFill>
              <a:latin typeface="Arial"/>
              <a:ea typeface="Times New Roman"/>
              <a:cs typeface="Arial"/>
            </a:endParaRPr>
          </a:p>
        </p:txBody>
      </p:sp>
      <p:sp>
        <p:nvSpPr>
          <p:cNvPr id="1574511541" name="Прямоугольник 20"/>
          <p:cNvSpPr/>
          <p:nvPr/>
        </p:nvSpPr>
        <p:spPr bwMode="auto">
          <a:xfrm>
            <a:off x="10124169" y="4725599"/>
            <a:ext cx="453789" cy="914757"/>
          </a:xfrm>
          <a:prstGeom prst="rect">
            <a:avLst/>
          </a:prstGeom>
        </p:spPr>
        <p:txBody>
          <a:bodyPr wrap="square">
            <a:spAutoFit/>
          </a:bodyPr>
          <a:lstStyle/>
          <a:p>
            <a:pPr marL="0" marR="0" lvl="0" indent="0" algn="l" defTabSz="914400">
              <a:lnSpc>
                <a:spcPct val="100000"/>
              </a:lnSpc>
              <a:spcBef>
                <a:spcPts val="0"/>
              </a:spcBef>
              <a:spcAft>
                <a:spcPts val="0"/>
              </a:spcAft>
              <a:buClrTx/>
              <a:buSzTx/>
              <a:buFontTx/>
              <a:buNone/>
              <a:defRPr/>
            </a:pPr>
            <a:endParaRPr lang="ru-RU" sz="5400" b="0" i="0" u="none" strike="noStrike" cap="none" spc="0">
              <a:ln>
                <a:noFill/>
              </a:ln>
              <a:solidFill>
                <a:srgbClr val="FF0000"/>
              </a:solidFill>
              <a:latin typeface="Arial"/>
              <a:ea typeface="Arial"/>
              <a:cs typeface="Arial"/>
            </a:endParaRPr>
          </a:p>
        </p:txBody>
      </p:sp>
      <p:sp>
        <p:nvSpPr>
          <p:cNvPr id="523345515" name="Скругленный прямоугольник 33"/>
          <p:cNvSpPr/>
          <p:nvPr/>
        </p:nvSpPr>
        <p:spPr bwMode="auto">
          <a:xfrm>
            <a:off x="945234" y="1312131"/>
            <a:ext cx="9089328" cy="454154"/>
          </a:xfrm>
          <a:prstGeom prst="roundRect">
            <a:avLst>
              <a:gd name="adj" fmla="val 16667"/>
            </a:avLst>
          </a:prstGeom>
          <a:gradFill>
            <a:gsLst>
              <a:gs pos="100000">
                <a:srgbClr val="00B050"/>
              </a:gs>
              <a:gs pos="100000">
                <a:srgbClr val="00CC99"/>
              </a:gs>
            </a:gsLst>
            <a:lin ang="0" scaled="1"/>
          </a:gradFill>
          <a:ln w="19050">
            <a:noFill/>
          </a:ln>
        </p:spPr>
        <p:style>
          <a:lnRef idx="2">
            <a:schemeClr val="accent1">
              <a:shade val="50000"/>
            </a:schemeClr>
          </a:lnRef>
          <a:fillRef idx="1">
            <a:schemeClr val="accent1"/>
          </a:fillRef>
          <a:effectRef idx="0">
            <a:schemeClr val="accent1"/>
          </a:effectRef>
          <a:fontRef idx="minor">
            <a:schemeClr val="lt1"/>
          </a:fontRef>
        </p:style>
        <p:txBody>
          <a:bodyPr lIns="68572" tIns="34284" rIns="68572" bIns="34284" rtlCol="0" anchor="ctr"/>
          <a:lstStyle/>
          <a:p>
            <a:pPr marL="745200" lvl="1" algn="ctr" defTabSz="685715">
              <a:defRPr/>
            </a:pPr>
            <a:r>
              <a:rPr lang="ru-RU" sz="1800" b="1" i="0" u="none" strike="noStrike" cap="none" spc="0">
                <a:solidFill>
                  <a:srgbClr val="FF0000"/>
                </a:solidFill>
                <a:latin typeface="Arial"/>
                <a:ea typeface="Arial"/>
                <a:cs typeface="Arial"/>
              </a:rPr>
              <a:t>Материал стен может быть изменен только в случаях если:</a:t>
            </a:r>
            <a:endParaRPr sz="1800" b="1">
              <a:solidFill>
                <a:srgbClr val="FF0000"/>
              </a:solidFill>
            </a:endParaRPr>
          </a:p>
        </p:txBody>
      </p:sp>
      <p:pic>
        <p:nvPicPr>
          <p:cNvPr id="1592301530" name="Graphic 335"/>
          <p:cNvPicPr>
            <a:picLocks noChangeAspect="1"/>
          </p:cNvPicPr>
          <p:nvPr/>
        </p:nvPicPr>
        <p:blipFill>
          <a:blip r:embed="rId2"/>
          <a:stretch/>
        </p:blipFill>
        <p:spPr bwMode="auto">
          <a:xfrm>
            <a:off x="1104287" y="1334346"/>
            <a:ext cx="411633" cy="431939"/>
          </a:xfrm>
          <a:prstGeom prst="rect">
            <a:avLst/>
          </a:prstGeom>
          <a:effectLst>
            <a:outerShdw blurRad="50800" dist="38100" dir="2700000" algn="tl" rotWithShape="0">
              <a:prstClr val="black">
                <a:alpha val="7000"/>
              </a:prstClr>
            </a:outerShdw>
          </a:effectLst>
        </p:spPr>
      </p:pic>
      <p:sp>
        <p:nvSpPr>
          <p:cNvPr id="1019966595" name="Прямоугольник 1"/>
          <p:cNvSpPr/>
          <p:nvPr/>
        </p:nvSpPr>
        <p:spPr bwMode="auto">
          <a:xfrm>
            <a:off x="1515919" y="2003636"/>
            <a:ext cx="10258907" cy="518519"/>
          </a:xfrm>
          <a:prstGeom prst="rect">
            <a:avLst/>
          </a:prstGeom>
        </p:spPr>
        <p:txBody>
          <a:bodyPr wrap="square">
            <a:spAutoFit/>
          </a:bodyPr>
          <a:lstStyle/>
          <a:p>
            <a:pPr>
              <a:defRPr/>
            </a:pPr>
            <a:r>
              <a:rPr lang="en-US" sz="1400" b="0" i="0" u="none" strike="noStrike" cap="none" spc="0">
                <a:solidFill>
                  <a:schemeClr val="tx2"/>
                </a:solidFill>
                <a:latin typeface="Asana"/>
                <a:ea typeface="Asana"/>
                <a:cs typeface="Asana"/>
              </a:rPr>
              <a:t>в ранее выданных разрешительных документах содержится ошибка и такая ошибка подтверждена уполномоченным органом, выдавшим такие документы;</a:t>
            </a:r>
            <a:endParaRPr sz="1400">
              <a:solidFill>
                <a:schemeClr val="tx2"/>
              </a:solidFill>
              <a:latin typeface="Asana"/>
              <a:cs typeface="Asana"/>
            </a:endParaRPr>
          </a:p>
        </p:txBody>
      </p:sp>
      <p:pic>
        <p:nvPicPr>
          <p:cNvPr id="952592942" name="Рисунок 15"/>
          <p:cNvPicPr>
            <a:picLocks noChangeAspect="1"/>
          </p:cNvPicPr>
          <p:nvPr/>
        </p:nvPicPr>
        <p:blipFill>
          <a:blip r:embed="rId3"/>
          <a:stretch/>
        </p:blipFill>
        <p:spPr bwMode="auto">
          <a:xfrm>
            <a:off x="10213068" y="399869"/>
            <a:ext cx="1559961" cy="1366416"/>
          </a:xfrm>
          <a:prstGeom prst="rect">
            <a:avLst/>
          </a:prstGeom>
        </p:spPr>
      </p:pic>
      <p:sp>
        <p:nvSpPr>
          <p:cNvPr id="195374493" name="Скругленный прямоугольник 27"/>
          <p:cNvSpPr/>
          <p:nvPr/>
        </p:nvSpPr>
        <p:spPr bwMode="auto">
          <a:xfrm>
            <a:off x="683928" y="3028596"/>
            <a:ext cx="11172405" cy="1086382"/>
          </a:xfrm>
          <a:prstGeom prst="roundRect">
            <a:avLst>
              <a:gd name="adj" fmla="val 6416"/>
            </a:avLst>
          </a:prstGeom>
          <a:solidFill>
            <a:schemeClr val="bg1"/>
          </a:solidFill>
          <a:ln w="28575">
            <a:gradFill>
              <a:gsLst>
                <a:gs pos="0">
                  <a:schemeClr val="tx2"/>
                </a:gs>
                <a:gs pos="100000">
                  <a:schemeClr val="accent2">
                    <a:lumMod val="60000"/>
                    <a:lumOff val="40000"/>
                  </a:schemeClr>
                </a:gs>
              </a:gsLst>
              <a:lin ang="5400000" scaled="1"/>
            </a:gra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p:style>
        <p:txBody>
          <a:bodyPr vertOverflow="overflow" horzOverflow="overflow" lIns="96957" tIns="48477" rIns="96957" bIns="48477" numCol="1" spcCol="0" anchor="ctr">
            <a:noAutofit/>
          </a:bodyPr>
          <a:lstStyle/>
          <a:p>
            <a:pPr algn="ctr">
              <a:lnSpc>
                <a:spcPct val="100000"/>
              </a:lnSpc>
              <a:defRPr/>
            </a:pPr>
            <a:endParaRPr lang="ru-RU" sz="750" spc="0">
              <a:solidFill>
                <a:srgbClr val="FFFFFF"/>
              </a:solidFill>
              <a:latin typeface="Arial"/>
              <a:ea typeface="DejaVu Sans"/>
            </a:endParaRPr>
          </a:p>
          <a:p>
            <a:pPr algn="ctr">
              <a:lnSpc>
                <a:spcPct val="100000"/>
              </a:lnSpc>
              <a:defRPr/>
            </a:pPr>
            <a:endParaRPr lang="ru-RU" sz="750" spc="0">
              <a:solidFill>
                <a:srgbClr val="FFFFFF"/>
              </a:solidFill>
              <a:latin typeface="Arial"/>
            </a:endParaRPr>
          </a:p>
          <a:p>
            <a:pPr algn="ctr">
              <a:lnSpc>
                <a:spcPct val="100000"/>
              </a:lnSpc>
              <a:defRPr/>
            </a:pPr>
            <a:endParaRPr lang="ru-RU" sz="750" spc="0">
              <a:solidFill>
                <a:srgbClr val="FFFFFF"/>
              </a:solidFill>
              <a:latin typeface="Arial"/>
            </a:endParaRPr>
          </a:p>
          <a:p>
            <a:pPr algn="ctr">
              <a:lnSpc>
                <a:spcPct val="100000"/>
              </a:lnSpc>
              <a:defRPr/>
            </a:pPr>
            <a:endParaRPr lang="ru-RU" sz="750" spc="0">
              <a:solidFill>
                <a:srgbClr val="000000"/>
              </a:solidFill>
              <a:latin typeface="Arial"/>
            </a:endParaRPr>
          </a:p>
        </p:txBody>
      </p:sp>
      <p:sp>
        <p:nvSpPr>
          <p:cNvPr id="820699456" name="Скругленный прямоугольник 27"/>
          <p:cNvSpPr/>
          <p:nvPr/>
        </p:nvSpPr>
        <p:spPr bwMode="auto">
          <a:xfrm>
            <a:off x="732540" y="4490212"/>
            <a:ext cx="11172405" cy="1009221"/>
          </a:xfrm>
          <a:prstGeom prst="roundRect">
            <a:avLst>
              <a:gd name="adj" fmla="val 6416"/>
            </a:avLst>
          </a:prstGeom>
          <a:solidFill>
            <a:schemeClr val="bg1"/>
          </a:solidFill>
          <a:ln w="28575">
            <a:gradFill>
              <a:gsLst>
                <a:gs pos="0">
                  <a:schemeClr val="tx2"/>
                </a:gs>
                <a:gs pos="100000">
                  <a:schemeClr val="accent2">
                    <a:lumMod val="60000"/>
                    <a:lumOff val="40000"/>
                  </a:schemeClr>
                </a:gs>
              </a:gsLst>
              <a:lin ang="5400000" scaled="1"/>
            </a:gra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p:style>
        <p:txBody>
          <a:bodyPr vertOverflow="overflow" horzOverflow="overflow" lIns="96957" tIns="48477" rIns="96957" bIns="48477" numCol="1" spcCol="0" anchor="ctr">
            <a:noAutofit/>
          </a:bodyPr>
          <a:lstStyle/>
          <a:p>
            <a:pPr algn="ctr">
              <a:lnSpc>
                <a:spcPct val="100000"/>
              </a:lnSpc>
              <a:defRPr/>
            </a:pPr>
            <a:endParaRPr lang="ru-RU" sz="750" spc="0">
              <a:solidFill>
                <a:srgbClr val="FFFFFF"/>
              </a:solidFill>
              <a:latin typeface="Arial"/>
              <a:ea typeface="DejaVu Sans"/>
            </a:endParaRPr>
          </a:p>
          <a:p>
            <a:pPr algn="ctr">
              <a:lnSpc>
                <a:spcPct val="100000"/>
              </a:lnSpc>
              <a:defRPr/>
            </a:pPr>
            <a:endParaRPr lang="ru-RU" sz="750" spc="0">
              <a:solidFill>
                <a:srgbClr val="FFFFFF"/>
              </a:solidFill>
              <a:latin typeface="Arial"/>
            </a:endParaRPr>
          </a:p>
          <a:p>
            <a:pPr algn="ctr">
              <a:lnSpc>
                <a:spcPct val="100000"/>
              </a:lnSpc>
              <a:defRPr/>
            </a:pPr>
            <a:endParaRPr lang="ru-RU" sz="750" spc="0">
              <a:solidFill>
                <a:srgbClr val="FFFFFF"/>
              </a:solidFill>
              <a:latin typeface="Arial"/>
            </a:endParaRPr>
          </a:p>
          <a:p>
            <a:pPr algn="ctr">
              <a:lnSpc>
                <a:spcPct val="100000"/>
              </a:lnSpc>
              <a:defRPr/>
            </a:pPr>
            <a:endParaRPr lang="ru-RU" sz="750" spc="0">
              <a:solidFill>
                <a:srgbClr val="000000"/>
              </a:solidFill>
              <a:latin typeface="Arial"/>
            </a:endParaRPr>
          </a:p>
        </p:txBody>
      </p:sp>
      <p:sp>
        <p:nvSpPr>
          <p:cNvPr id="709242513" name="Прямоугольник 1"/>
          <p:cNvSpPr/>
          <p:nvPr/>
        </p:nvSpPr>
        <p:spPr bwMode="auto">
          <a:xfrm>
            <a:off x="1515920" y="3028596"/>
            <a:ext cx="10183009" cy="945239"/>
          </a:xfrm>
          <a:prstGeom prst="rect">
            <a:avLst/>
          </a:prstGeom>
        </p:spPr>
        <p:txBody>
          <a:bodyPr wrap="square">
            <a:spAutoFit/>
          </a:bodyPr>
          <a:lstStyle/>
          <a:p>
            <a:pPr>
              <a:defRPr/>
            </a:pPr>
            <a:r>
              <a:rPr sz="1400">
                <a:latin typeface="Asana"/>
                <a:ea typeface="Asana"/>
                <a:cs typeface="Asana"/>
              </a:rPr>
              <a:t>в ранее представленном на ГКУ техническом плане материал стен указан не в соответствии с разрешительными документами, при этом необходимо учитывать, что в справочнике кодов материала стен указаны не все материалы, поэтому, если не установлен код для конкретного материала стен (например, сэндвич-панели и т.п), то, полагаем, что должен быть выбран код – «из прочих материалов», «иное»;</a:t>
            </a:r>
            <a:endParaRPr sz="1400">
              <a:latin typeface="Asana"/>
              <a:cs typeface="Asana"/>
            </a:endParaRPr>
          </a:p>
        </p:txBody>
      </p:sp>
      <p:sp>
        <p:nvSpPr>
          <p:cNvPr id="1529320066" name="Прямоугольник 1"/>
          <p:cNvSpPr/>
          <p:nvPr/>
        </p:nvSpPr>
        <p:spPr bwMode="auto">
          <a:xfrm>
            <a:off x="1515920" y="4554194"/>
            <a:ext cx="10016283" cy="945239"/>
          </a:xfrm>
          <a:prstGeom prst="rect">
            <a:avLst/>
          </a:prstGeom>
        </p:spPr>
        <p:txBody>
          <a:bodyPr wrap="square">
            <a:spAutoFit/>
          </a:bodyPr>
          <a:lstStyle/>
          <a:p>
            <a:pPr>
              <a:defRPr/>
            </a:pPr>
            <a:r>
              <a:rPr sz="1400">
                <a:latin typeface="Asana"/>
                <a:ea typeface="Asana"/>
                <a:cs typeface="Asana"/>
              </a:rPr>
              <a:t>осуществлена такая реконструкция здания, в результате которой действительно был изменен материал стен, что должно подтверждаться проектной документации (т.е. в такой документации не просто должен быть указан материал стен, а должны быть описаны работы в результате которых изменился материал стен), и, соответственно, в установленных законодательством случаях разрешительной документацией.</a:t>
            </a:r>
            <a:endParaRPr>
              <a:latin typeface="Asana"/>
              <a:cs typeface="Asana"/>
            </a:endParaRPr>
          </a:p>
        </p:txBody>
      </p:sp>
      <p:pic>
        <p:nvPicPr>
          <p:cNvPr id="405265382" name="Graphic 12"/>
          <p:cNvPicPr>
            <a:picLocks noChangeAspect="1"/>
          </p:cNvPicPr>
          <p:nvPr/>
        </p:nvPicPr>
        <p:blipFill>
          <a:blip r:embed="rId4"/>
          <a:stretch/>
        </p:blipFill>
        <p:spPr bwMode="auto">
          <a:xfrm>
            <a:off x="788454" y="2034147"/>
            <a:ext cx="442416" cy="457498"/>
          </a:xfrm>
          <a:prstGeom prst="rect">
            <a:avLst/>
          </a:prstGeom>
        </p:spPr>
      </p:pic>
      <p:pic>
        <p:nvPicPr>
          <p:cNvPr id="1742833254" name="Graphic 12"/>
          <p:cNvPicPr>
            <a:picLocks noChangeAspect="1"/>
          </p:cNvPicPr>
          <p:nvPr/>
        </p:nvPicPr>
        <p:blipFill>
          <a:blip r:embed="rId4"/>
          <a:stretch/>
        </p:blipFill>
        <p:spPr bwMode="auto">
          <a:xfrm>
            <a:off x="788454" y="4725598"/>
            <a:ext cx="442416" cy="457498"/>
          </a:xfrm>
          <a:prstGeom prst="rect">
            <a:avLst/>
          </a:prstGeom>
        </p:spPr>
      </p:pic>
      <p:pic>
        <p:nvPicPr>
          <p:cNvPr id="920143278" name="Graphic 12"/>
          <p:cNvPicPr>
            <a:picLocks noChangeAspect="1"/>
          </p:cNvPicPr>
          <p:nvPr/>
        </p:nvPicPr>
        <p:blipFill>
          <a:blip r:embed="rId4"/>
          <a:stretch/>
        </p:blipFill>
        <p:spPr bwMode="auto">
          <a:xfrm>
            <a:off x="788454" y="3343038"/>
            <a:ext cx="442416" cy="45749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Click="1">
        <p:fade thruBlk="0"/>
      </p:transition>
    </mc:Choice>
    <mc:Fallback>
      <p:transition spd="med" advClick="1">
        <p:fade thruBlk="0"/>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401081663" name="PlaceHolder 1"/>
          <p:cNvSpPr>
            <a:spLocks noGrp="1"/>
          </p:cNvSpPr>
          <p:nvPr>
            <p:ph type="subTitle"/>
          </p:nvPr>
        </p:nvSpPr>
        <p:spPr bwMode="auto">
          <a:xfrm>
            <a:off x="351000" y="5317199"/>
            <a:ext cx="5714280" cy="909360"/>
          </a:xfrm>
          <a:prstGeom prst="rect">
            <a:avLst/>
          </a:prstGeom>
          <a:noFill/>
          <a:ln w="0">
            <a:noFill/>
          </a:ln>
        </p:spPr>
        <p:txBody>
          <a:bodyPr lIns="0" tIns="0" rIns="0" bIns="0" anchor="t">
            <a:noAutofit/>
          </a:bodyPr>
          <a:lstStyle/>
          <a:p>
            <a:pPr>
              <a:lnSpc>
                <a:spcPct val="90000"/>
              </a:lnSpc>
              <a:spcBef>
                <a:spcPts val="1000"/>
              </a:spcBef>
              <a:tabLst>
                <a:tab pos="0" algn="l"/>
              </a:tabLst>
              <a:defRPr/>
            </a:pPr>
            <a:r>
              <a:rPr lang="ru-RU" sz="1800" b="1" strike="noStrike" spc="0">
                <a:solidFill>
                  <a:srgbClr val="FFFFFF"/>
                </a:solidFill>
                <a:latin typeface="Arial"/>
              </a:rPr>
              <a:t>Садикова Анна Сергеевна</a:t>
            </a:r>
            <a:endParaRPr lang="ru-RU" sz="1800" b="0" strike="noStrike" spc="0">
              <a:solidFill>
                <a:srgbClr val="000000"/>
              </a:solidFill>
              <a:latin typeface="Arial"/>
            </a:endParaRPr>
          </a:p>
          <a:p>
            <a:pPr>
              <a:lnSpc>
                <a:spcPct val="90000"/>
              </a:lnSpc>
              <a:spcBef>
                <a:spcPts val="1000"/>
              </a:spcBef>
              <a:tabLst>
                <a:tab pos="0" algn="l"/>
              </a:tabLst>
              <a:defRPr/>
            </a:pPr>
            <a:r>
              <a:rPr lang="ru-RU" sz="1800" b="0" strike="noStrike" spc="0">
                <a:solidFill>
                  <a:srgbClr val="FFFFFF"/>
                </a:solidFill>
                <a:latin typeface="Arial"/>
              </a:rPr>
              <a:t>Заместитель начальника ОГРН № 5 Управления Росреестра по Республике Башкортостан</a:t>
            </a:r>
            <a:endParaRPr lang="ru-RU" sz="1800" b="0" strike="noStrike" spc="0">
              <a:solidFill>
                <a:srgbClr val="000000"/>
              </a:solidFill>
              <a:latin typeface="Arial"/>
            </a:endParaRPr>
          </a:p>
          <a:p>
            <a:pPr>
              <a:lnSpc>
                <a:spcPct val="90000"/>
              </a:lnSpc>
              <a:spcBef>
                <a:spcPts val="1000"/>
              </a:spcBef>
              <a:tabLst>
                <a:tab pos="0" algn="l"/>
              </a:tabLst>
              <a:defRPr/>
            </a:pPr>
            <a:r>
              <a:rPr lang="ru-RU" sz="1800" b="1" strike="noStrike" spc="0">
                <a:solidFill>
                  <a:srgbClr val="FFFFFF"/>
                </a:solidFill>
                <a:latin typeface="Arial"/>
              </a:rPr>
              <a:t> </a:t>
            </a:r>
            <a:endParaRPr lang="ru-RU" sz="1800" b="0" strike="noStrike" spc="0">
              <a:solidFill>
                <a:srgbClr val="000000"/>
              </a:solidFill>
              <a:latin typeface="Arial"/>
            </a:endParaRPr>
          </a:p>
        </p:txBody>
      </p:sp>
      <p:sp>
        <p:nvSpPr>
          <p:cNvPr id="78917392" name="PlaceHolder 2"/>
          <p:cNvSpPr>
            <a:spLocks noGrp="1"/>
          </p:cNvSpPr>
          <p:nvPr>
            <p:ph/>
          </p:nvPr>
        </p:nvSpPr>
        <p:spPr bwMode="auto">
          <a:xfrm>
            <a:off x="351000" y="6363360"/>
            <a:ext cx="5714280" cy="481680"/>
          </a:xfrm>
          <a:prstGeom prst="rect">
            <a:avLst/>
          </a:prstGeom>
          <a:noFill/>
          <a:ln w="0">
            <a:noFill/>
          </a:ln>
        </p:spPr>
        <p:txBody>
          <a:bodyPr lIns="0" tIns="0" rIns="0" bIns="0" anchor="t">
            <a:noAutofit/>
          </a:bodyPr>
          <a:lstStyle/>
          <a:p>
            <a:pPr indent="0">
              <a:lnSpc>
                <a:spcPct val="90000"/>
              </a:lnSpc>
              <a:spcBef>
                <a:spcPts val="1000"/>
              </a:spcBef>
              <a:buNone/>
              <a:tabLst>
                <a:tab pos="0" algn="l"/>
              </a:tabLst>
              <a:defRPr/>
            </a:pPr>
            <a:r>
              <a:rPr lang="ru-RU" sz="1450" b="0" strike="noStrike" spc="0">
                <a:solidFill>
                  <a:srgbClr val="FFFFFF"/>
                </a:solidFill>
                <a:latin typeface="Arial"/>
              </a:rPr>
              <a:t>Октябрь 2025</a:t>
            </a:r>
            <a:endParaRPr lang="ru-RU" sz="1450" b="0" strike="noStrike" spc="0">
              <a:solidFill>
                <a:srgbClr val="000000"/>
              </a:solidFill>
              <a:latin typeface="Arial"/>
            </a:endParaRPr>
          </a:p>
        </p:txBody>
      </p:sp>
      <p:sp>
        <p:nvSpPr>
          <p:cNvPr id="1663012881" name="PlaceHolder 3"/>
          <p:cNvSpPr>
            <a:spLocks noGrp="1"/>
          </p:cNvSpPr>
          <p:nvPr>
            <p:ph type="title"/>
          </p:nvPr>
        </p:nvSpPr>
        <p:spPr bwMode="auto">
          <a:xfrm>
            <a:off x="185400" y="2313000"/>
            <a:ext cx="6713280" cy="2230560"/>
          </a:xfrm>
          <a:prstGeom prst="rect">
            <a:avLst/>
          </a:prstGeom>
          <a:noFill/>
          <a:ln w="0">
            <a:noFill/>
          </a:ln>
        </p:spPr>
        <p:txBody>
          <a:bodyPr lIns="0" tIns="0" rIns="0" bIns="0" anchor="ctr">
            <a:noAutofit/>
          </a:bodyPr>
          <a:lstStyle/>
          <a:p>
            <a:pPr indent="0">
              <a:lnSpc>
                <a:spcPct val="100000"/>
              </a:lnSpc>
              <a:buNone/>
              <a:tabLst>
                <a:tab pos="0" algn="l"/>
              </a:tabLst>
              <a:defRPr/>
            </a:pPr>
            <a:r>
              <a:rPr lang="ru-RU" sz="3600" b="1" strike="noStrike" spc="0">
                <a:solidFill>
                  <a:srgbClr val="008CFF"/>
                </a:solidFill>
                <a:latin typeface="Arial"/>
              </a:rPr>
              <a:t>Совещание с кадастровыми инженерами</a:t>
            </a:r>
            <a:endParaRPr lang="ru-RU" sz="3600" b="0" strike="noStrike" spc="0">
              <a:solidFill>
                <a:srgbClr val="000000"/>
              </a:solidFill>
              <a:latin typeface="Arial"/>
            </a:endParaRPr>
          </a:p>
        </p:txBody>
      </p:sp>
      <p:pic>
        <p:nvPicPr>
          <p:cNvPr id="2012486511" name="Graphic 57"/>
          <p:cNvPicPr/>
          <p:nvPr/>
        </p:nvPicPr>
        <p:blipFill>
          <a:blip r:embed="rId2"/>
          <a:stretch/>
        </p:blipFill>
        <p:spPr bwMode="auto">
          <a:xfrm>
            <a:off x="7544520" y="2981880"/>
            <a:ext cx="1322280" cy="2147400"/>
          </a:xfrm>
          <a:prstGeom prst="rect">
            <a:avLst/>
          </a:prstGeom>
          <a:ln w="0">
            <a:noFill/>
          </a:ln>
        </p:spPr>
      </p:pic>
      <p:pic>
        <p:nvPicPr>
          <p:cNvPr id="1663994085" name="Graphic 81"/>
          <p:cNvPicPr/>
          <p:nvPr/>
        </p:nvPicPr>
        <p:blipFill>
          <a:blip r:embed="rId3"/>
          <a:stretch/>
        </p:blipFill>
        <p:spPr bwMode="auto">
          <a:xfrm>
            <a:off x="8592480" y="1891080"/>
            <a:ext cx="2323800" cy="2374920"/>
          </a:xfrm>
          <a:prstGeom prst="rect">
            <a:avLst/>
          </a:prstGeom>
          <a:ln w="0">
            <a:noFill/>
          </a:ln>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42242475" name="PlaceHolder 1"/>
          <p:cNvSpPr>
            <a:spLocks noGrp="1"/>
          </p:cNvSpPr>
          <p:nvPr>
            <p:ph type="subTitle"/>
          </p:nvPr>
        </p:nvSpPr>
        <p:spPr bwMode="auto">
          <a:xfrm>
            <a:off x="351000" y="5317199"/>
            <a:ext cx="5714280" cy="909360"/>
          </a:xfrm>
          <a:prstGeom prst="rect">
            <a:avLst/>
          </a:prstGeom>
          <a:noFill/>
          <a:ln w="0">
            <a:noFill/>
          </a:ln>
        </p:spPr>
        <p:txBody>
          <a:bodyPr lIns="0" tIns="0" rIns="0" bIns="0" anchor="t">
            <a:noAutofit/>
          </a:bodyPr>
          <a:lstStyle/>
          <a:p>
            <a:pPr>
              <a:lnSpc>
                <a:spcPct val="90000"/>
              </a:lnSpc>
              <a:spcBef>
                <a:spcPts val="1000"/>
              </a:spcBef>
              <a:tabLst>
                <a:tab pos="0" algn="l"/>
              </a:tabLst>
              <a:defRPr/>
            </a:pPr>
            <a:r>
              <a:rPr lang="ru-RU" sz="1800" b="1" strike="noStrike" spc="0">
                <a:solidFill>
                  <a:srgbClr val="FFFFFF"/>
                </a:solidFill>
                <a:latin typeface="Arial"/>
              </a:rPr>
              <a:t>Полин Сергей Васильевич</a:t>
            </a:r>
            <a:endParaRPr lang="ru-RU" sz="1800" b="0" strike="noStrike" spc="0">
              <a:solidFill>
                <a:srgbClr val="000000"/>
              </a:solidFill>
              <a:latin typeface="Arial"/>
            </a:endParaRPr>
          </a:p>
          <a:p>
            <a:pPr>
              <a:lnSpc>
                <a:spcPct val="90000"/>
              </a:lnSpc>
              <a:spcBef>
                <a:spcPts val="1000"/>
              </a:spcBef>
              <a:tabLst>
                <a:tab pos="0" algn="l"/>
              </a:tabLst>
              <a:defRPr/>
            </a:pPr>
            <a:r>
              <a:rPr lang="ru-RU" sz="1800" b="0" strike="noStrike" spc="0">
                <a:solidFill>
                  <a:srgbClr val="FFFFFF"/>
                </a:solidFill>
                <a:latin typeface="Arial"/>
              </a:rPr>
              <a:t>Начальник ОГРН № 1 Управления Росреестра по Республике Башкортостан</a:t>
            </a:r>
            <a:endParaRPr lang="ru-RU" sz="1800" b="0" strike="noStrike" spc="0">
              <a:solidFill>
                <a:srgbClr val="000000"/>
              </a:solidFill>
              <a:latin typeface="Arial"/>
            </a:endParaRPr>
          </a:p>
          <a:p>
            <a:pPr>
              <a:lnSpc>
                <a:spcPct val="90000"/>
              </a:lnSpc>
              <a:spcBef>
                <a:spcPts val="1000"/>
              </a:spcBef>
              <a:tabLst>
                <a:tab pos="0" algn="l"/>
              </a:tabLst>
              <a:defRPr/>
            </a:pPr>
            <a:r>
              <a:rPr lang="ru-RU" sz="1800" b="1" strike="noStrike" spc="0">
                <a:solidFill>
                  <a:srgbClr val="FFFFFF"/>
                </a:solidFill>
                <a:latin typeface="Arial"/>
              </a:rPr>
              <a:t> </a:t>
            </a:r>
            <a:endParaRPr lang="ru-RU" sz="1800" b="0" strike="noStrike" spc="0">
              <a:solidFill>
                <a:srgbClr val="000000"/>
              </a:solidFill>
              <a:latin typeface="Arial"/>
            </a:endParaRPr>
          </a:p>
        </p:txBody>
      </p:sp>
      <p:sp>
        <p:nvSpPr>
          <p:cNvPr id="633801973" name="PlaceHolder 2"/>
          <p:cNvSpPr>
            <a:spLocks noGrp="1"/>
          </p:cNvSpPr>
          <p:nvPr>
            <p:ph/>
          </p:nvPr>
        </p:nvSpPr>
        <p:spPr bwMode="auto">
          <a:xfrm>
            <a:off x="351000" y="6363360"/>
            <a:ext cx="5714280" cy="481680"/>
          </a:xfrm>
          <a:prstGeom prst="rect">
            <a:avLst/>
          </a:prstGeom>
          <a:noFill/>
          <a:ln w="0">
            <a:noFill/>
          </a:ln>
        </p:spPr>
        <p:txBody>
          <a:bodyPr lIns="0" tIns="0" rIns="0" bIns="0" anchor="t">
            <a:noAutofit/>
          </a:bodyPr>
          <a:lstStyle/>
          <a:p>
            <a:pPr indent="0">
              <a:lnSpc>
                <a:spcPct val="90000"/>
              </a:lnSpc>
              <a:spcBef>
                <a:spcPts val="1000"/>
              </a:spcBef>
              <a:buNone/>
              <a:tabLst>
                <a:tab pos="0" algn="l"/>
              </a:tabLst>
              <a:defRPr/>
            </a:pPr>
            <a:r>
              <a:rPr lang="ru-RU" sz="1450" b="0" strike="noStrike" spc="0">
                <a:solidFill>
                  <a:srgbClr val="FFFFFF"/>
                </a:solidFill>
                <a:latin typeface="Arial"/>
              </a:rPr>
              <a:t>Октябрь 2025</a:t>
            </a:r>
            <a:endParaRPr lang="ru-RU" sz="1450" b="0" strike="noStrike" spc="0">
              <a:solidFill>
                <a:srgbClr val="000000"/>
              </a:solidFill>
              <a:latin typeface="Arial"/>
            </a:endParaRPr>
          </a:p>
        </p:txBody>
      </p:sp>
      <p:sp>
        <p:nvSpPr>
          <p:cNvPr id="180571788" name="PlaceHolder 3"/>
          <p:cNvSpPr>
            <a:spLocks noGrp="1"/>
          </p:cNvSpPr>
          <p:nvPr>
            <p:ph type="title"/>
          </p:nvPr>
        </p:nvSpPr>
        <p:spPr bwMode="auto">
          <a:xfrm>
            <a:off x="185400" y="2313000"/>
            <a:ext cx="6713280" cy="2230560"/>
          </a:xfrm>
          <a:prstGeom prst="rect">
            <a:avLst/>
          </a:prstGeom>
          <a:noFill/>
          <a:ln w="0">
            <a:noFill/>
          </a:ln>
        </p:spPr>
        <p:txBody>
          <a:bodyPr lIns="0" tIns="0" rIns="0" bIns="0" anchor="ctr">
            <a:noAutofit/>
          </a:bodyPr>
          <a:lstStyle/>
          <a:p>
            <a:pPr indent="0">
              <a:lnSpc>
                <a:spcPct val="100000"/>
              </a:lnSpc>
              <a:buNone/>
              <a:tabLst>
                <a:tab pos="0" algn="l"/>
              </a:tabLst>
              <a:defRPr/>
            </a:pPr>
            <a:r>
              <a:rPr lang="ru-RU" sz="3600" b="1" strike="noStrike" spc="0">
                <a:solidFill>
                  <a:srgbClr val="008CFF"/>
                </a:solidFill>
                <a:latin typeface="Arial"/>
              </a:rPr>
              <a:t>Совещание с кадастровыми инженерами</a:t>
            </a:r>
            <a:endParaRPr lang="ru-RU" sz="3600" b="0" strike="noStrike" spc="0">
              <a:solidFill>
                <a:srgbClr val="000000"/>
              </a:solidFill>
              <a:latin typeface="Arial"/>
            </a:endParaRPr>
          </a:p>
        </p:txBody>
      </p:sp>
      <p:pic>
        <p:nvPicPr>
          <p:cNvPr id="206248779" name="Graphic 57"/>
          <p:cNvPicPr/>
          <p:nvPr/>
        </p:nvPicPr>
        <p:blipFill>
          <a:blip r:embed="rId2"/>
          <a:stretch/>
        </p:blipFill>
        <p:spPr bwMode="auto">
          <a:xfrm>
            <a:off x="7544520" y="2981880"/>
            <a:ext cx="1322280" cy="2147400"/>
          </a:xfrm>
          <a:prstGeom prst="rect">
            <a:avLst/>
          </a:prstGeom>
          <a:ln w="0">
            <a:noFill/>
          </a:ln>
        </p:spPr>
      </p:pic>
      <p:pic>
        <p:nvPicPr>
          <p:cNvPr id="1456607440" name="Graphic 81"/>
          <p:cNvPicPr/>
          <p:nvPr/>
        </p:nvPicPr>
        <p:blipFill>
          <a:blip r:embed="rId3"/>
          <a:stretch/>
        </p:blipFill>
        <p:spPr bwMode="auto">
          <a:xfrm>
            <a:off x="8592480" y="1891080"/>
            <a:ext cx="2323800" cy="2374920"/>
          </a:xfrm>
          <a:prstGeom prst="rect">
            <a:avLst/>
          </a:prstGeom>
          <a:ln w="0">
            <a:noFill/>
          </a:ln>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85" name="Title 1"/>
          <p:cNvSpPr/>
          <p:nvPr/>
        </p:nvSpPr>
        <p:spPr bwMode="auto">
          <a:xfrm>
            <a:off x="559080" y="2503080"/>
            <a:ext cx="4532400" cy="1249920"/>
          </a:xfrm>
          <a:prstGeom prst="rect">
            <a:avLst/>
          </a:prstGeom>
          <a:noFill/>
          <a:ln w="0">
            <a:noFill/>
          </a:ln>
        </p:spPr>
        <p:style>
          <a:lnRef idx="0">
            <a:srgbClr val="000000"/>
          </a:lnRef>
          <a:fillRef idx="0">
            <a:srgbClr val="000000"/>
          </a:fillRef>
          <a:effectRef idx="0">
            <a:srgbClr val="000000"/>
          </a:effectRef>
          <a:fontRef idx="minor"/>
        </p:style>
        <p:txBody>
          <a:bodyPr lIns="90000" tIns="45000" rIns="90000" bIns="45000" anchor="t">
            <a:noAutofit/>
          </a:bodyPr>
          <a:lstStyle/>
          <a:p>
            <a:pPr>
              <a:lnSpc>
                <a:spcPct val="90000"/>
              </a:lnSpc>
              <a:defRPr/>
            </a:pPr>
            <a:r>
              <a:rPr lang="ru-RU" sz="4000" b="1" strike="noStrike" spc="-1">
                <a:solidFill>
                  <a:srgbClr val="FFFFFF"/>
                </a:solidFill>
                <a:latin typeface="Arial"/>
                <a:ea typeface="DejaVu Sans"/>
              </a:rPr>
              <a:t>Спасибо </a:t>
            </a:r>
            <a:br>
              <a:rPr sz="4000"/>
            </a:br>
            <a:r>
              <a:rPr lang="ru-RU" sz="4000" b="1" strike="noStrike" spc="-1">
                <a:solidFill>
                  <a:srgbClr val="FFFFFF"/>
                </a:solidFill>
                <a:latin typeface="Arial"/>
                <a:ea typeface="DejaVu Sans"/>
              </a:rPr>
              <a:t>за внимание!  </a:t>
            </a:r>
            <a:endParaRPr lang="ru-RU" sz="4000" b="0" strike="noStrike" spc="-1">
              <a:solidFill>
                <a:srgbClr val="000000"/>
              </a:solidFill>
              <a:latin typeface="Arial"/>
            </a:endParaRPr>
          </a:p>
        </p:txBody>
      </p:sp>
      <p:pic>
        <p:nvPicPr>
          <p:cNvPr id="186" name="Рисунок 6"/>
          <p:cNvPicPr/>
          <p:nvPr/>
        </p:nvPicPr>
        <p:blipFill>
          <a:blip r:embed="rId2"/>
          <a:stretch/>
        </p:blipFill>
        <p:spPr bwMode="auto">
          <a:xfrm>
            <a:off x="217440" y="5189039"/>
            <a:ext cx="1187280" cy="1412280"/>
          </a:xfrm>
          <a:prstGeom prst="rect">
            <a:avLst/>
          </a:prstGeom>
          <a:ln w="0">
            <a:noFill/>
          </a:ln>
        </p:spPr>
      </p:pic>
      <p:sp>
        <p:nvSpPr>
          <p:cNvPr id="187" name="TextBox 9"/>
          <p:cNvSpPr/>
          <p:nvPr/>
        </p:nvSpPr>
        <p:spPr bwMode="auto">
          <a:xfrm>
            <a:off x="1488240" y="6304320"/>
            <a:ext cx="1567440" cy="454680"/>
          </a:xfrm>
          <a:prstGeom prst="rect">
            <a:avLst/>
          </a:prstGeom>
          <a:noFill/>
          <a:ln w="0">
            <a:noFill/>
          </a:ln>
        </p:spPr>
        <p:style>
          <a:lnRef idx="0">
            <a:srgbClr val="000000"/>
          </a:lnRef>
          <a:fillRef idx="0">
            <a:srgbClr val="000000"/>
          </a:fillRef>
          <a:effectRef idx="0">
            <a:srgbClr val="000000"/>
          </a:effectRef>
          <a:fontRef idx="minor"/>
        </p:style>
        <p:txBody>
          <a:bodyPr lIns="90000" tIns="45000" rIns="90000" bIns="45000" anchor="t">
            <a:spAutoFit/>
          </a:bodyPr>
          <a:lstStyle/>
          <a:p>
            <a:pPr algn="ctr">
              <a:lnSpc>
                <a:spcPct val="100000"/>
              </a:lnSpc>
              <a:defRPr/>
            </a:pPr>
            <a:r>
              <a:rPr lang="en-US" sz="800" b="0" strike="noStrike" spc="-1">
                <a:solidFill>
                  <a:srgbClr val="FFFFFF"/>
                </a:solidFill>
                <a:latin typeface="Arial"/>
                <a:ea typeface="DejaVu Sans"/>
              </a:rPr>
              <a:t>TELEGRAMM-</a:t>
            </a:r>
            <a:r>
              <a:rPr lang="ru-RU" sz="800" b="0" strike="noStrike" spc="-1">
                <a:solidFill>
                  <a:srgbClr val="FFFFFF"/>
                </a:solidFill>
                <a:latin typeface="Arial"/>
                <a:ea typeface="DejaVu Sans"/>
              </a:rPr>
              <a:t>КАНАЛ </a:t>
            </a:r>
            <a:endParaRPr lang="ru-RU" sz="800" b="0" strike="noStrike" spc="-1">
              <a:solidFill>
                <a:srgbClr val="000000"/>
              </a:solidFill>
              <a:latin typeface="Arial"/>
            </a:endParaRPr>
          </a:p>
          <a:p>
            <a:pPr algn="ctr">
              <a:lnSpc>
                <a:spcPct val="100000"/>
              </a:lnSpc>
              <a:defRPr/>
            </a:pPr>
            <a:r>
              <a:rPr lang="ru-RU" sz="800" b="0" strike="noStrike" spc="-1">
                <a:solidFill>
                  <a:srgbClr val="FFFFFF"/>
                </a:solidFill>
                <a:latin typeface="Arial"/>
                <a:ea typeface="DejaVu Sans"/>
              </a:rPr>
              <a:t>УПРАВЛЕНИЕ РОСРЕЕСТРА ПО РБ </a:t>
            </a:r>
            <a:endParaRPr lang="ru-RU" sz="800" b="0" strike="noStrike" spc="-1">
              <a:solidFill>
                <a:srgbClr val="000000"/>
              </a:solidFill>
              <a:latin typeface="Arial"/>
            </a:endParaRPr>
          </a:p>
        </p:txBody>
      </p:sp>
      <p:pic>
        <p:nvPicPr>
          <p:cNvPr id="188" name="Рисунок 11"/>
          <p:cNvPicPr/>
          <p:nvPr/>
        </p:nvPicPr>
        <p:blipFill>
          <a:blip r:embed="rId3"/>
          <a:stretch/>
        </p:blipFill>
        <p:spPr bwMode="auto">
          <a:xfrm>
            <a:off x="1800720" y="5189760"/>
            <a:ext cx="941760" cy="977040"/>
          </a:xfrm>
          <a:prstGeom prst="rect">
            <a:avLst/>
          </a:prstGeom>
          <a:ln w="0">
            <a:noFill/>
          </a:ln>
        </p:spPr>
      </p:pic>
      <p:pic>
        <p:nvPicPr>
          <p:cNvPr id="189" name="Рисунок 12"/>
          <p:cNvPicPr/>
          <p:nvPr/>
        </p:nvPicPr>
        <p:blipFill>
          <a:blip r:embed="rId4"/>
          <a:stretch/>
        </p:blipFill>
        <p:spPr bwMode="auto">
          <a:xfrm>
            <a:off x="3138480" y="5189760"/>
            <a:ext cx="942120" cy="986040"/>
          </a:xfrm>
          <a:prstGeom prst="rect">
            <a:avLst/>
          </a:prstGeom>
          <a:ln w="0">
            <a:noFill/>
          </a:ln>
        </p:spPr>
      </p:pic>
      <p:sp>
        <p:nvSpPr>
          <p:cNvPr id="190" name="TextBox 13"/>
          <p:cNvSpPr/>
          <p:nvPr/>
        </p:nvSpPr>
        <p:spPr bwMode="auto">
          <a:xfrm>
            <a:off x="2826000" y="6313320"/>
            <a:ext cx="1567440" cy="454680"/>
          </a:xfrm>
          <a:prstGeom prst="rect">
            <a:avLst/>
          </a:prstGeom>
          <a:noFill/>
          <a:ln w="0">
            <a:noFill/>
          </a:ln>
        </p:spPr>
        <p:style>
          <a:lnRef idx="0">
            <a:srgbClr val="000000"/>
          </a:lnRef>
          <a:fillRef idx="0">
            <a:srgbClr val="000000"/>
          </a:fillRef>
          <a:effectRef idx="0">
            <a:srgbClr val="000000"/>
          </a:effectRef>
          <a:fontRef idx="minor"/>
        </p:style>
        <p:txBody>
          <a:bodyPr lIns="90000" tIns="45000" rIns="90000" bIns="45000" anchor="t">
            <a:spAutoFit/>
          </a:bodyPr>
          <a:lstStyle/>
          <a:p>
            <a:pPr algn="ctr">
              <a:lnSpc>
                <a:spcPct val="100000"/>
              </a:lnSpc>
              <a:defRPr/>
            </a:pPr>
            <a:r>
              <a:rPr lang="ru-RU" sz="800" b="0" strike="noStrike" spc="-1">
                <a:solidFill>
                  <a:srgbClr val="FFFFFF"/>
                </a:solidFill>
                <a:latin typeface="Arial"/>
                <a:ea typeface="DejaVu Sans"/>
              </a:rPr>
              <a:t>УПРАВЛЕНИЕ РОСРЕЕСТРА ПО РБ ВКОНТАКТЕ </a:t>
            </a:r>
            <a:endParaRPr lang="ru-RU" sz="800" b="0" strike="noStrike" spc="-1">
              <a:solidFill>
                <a:srgbClr val="000000"/>
              </a:solidFill>
              <a:latin typeface="Arial"/>
            </a:endParaRPr>
          </a:p>
        </p:txBody>
      </p:sp>
      <p:sp>
        <p:nvSpPr>
          <p:cNvPr id="191" name="Title 1"/>
          <p:cNvSpPr/>
          <p:nvPr/>
        </p:nvSpPr>
        <p:spPr bwMode="auto">
          <a:xfrm>
            <a:off x="7435440" y="2510280"/>
            <a:ext cx="3668400" cy="742320"/>
          </a:xfrm>
          <a:prstGeom prst="rect">
            <a:avLst/>
          </a:prstGeom>
          <a:noFill/>
          <a:ln w="0">
            <a:noFill/>
          </a:ln>
        </p:spPr>
        <p:style>
          <a:lnRef idx="0">
            <a:srgbClr val="000000"/>
          </a:lnRef>
          <a:fillRef idx="0">
            <a:srgbClr val="000000"/>
          </a:fillRef>
          <a:effectRef idx="0">
            <a:srgbClr val="000000"/>
          </a:effectRef>
          <a:fontRef idx="minor"/>
        </p:style>
        <p:txBody>
          <a:bodyPr lIns="90000" tIns="45000" rIns="90000" bIns="45000" anchor="t">
            <a:noAutofit/>
          </a:bodyPr>
          <a:lstStyle/>
          <a:p>
            <a:pPr algn="ctr">
              <a:lnSpc>
                <a:spcPct val="90000"/>
              </a:lnSpc>
              <a:defRPr/>
            </a:pPr>
            <a:r>
              <a:rPr lang="ru-RU" sz="3600" b="1" strike="noStrike" spc="-1">
                <a:solidFill>
                  <a:srgbClr val="FFFFFF"/>
                </a:solidFill>
                <a:latin typeface="Arial"/>
                <a:ea typeface="DejaVu Sans"/>
              </a:rPr>
              <a:t>Успеха можно достичь, работая в команде</a:t>
            </a:r>
            <a:endParaRPr lang="ru-RU" sz="3600" b="0" strike="noStrike" spc="-1">
              <a:solidFill>
                <a:srgbClr val="000000"/>
              </a:solidFill>
              <a:latin typeface="Arial"/>
            </a:endParaRPr>
          </a:p>
        </p:txBody>
      </p:sp>
      <p:sp>
        <p:nvSpPr>
          <p:cNvPr id="192" name="Title 1"/>
          <p:cNvSpPr/>
          <p:nvPr/>
        </p:nvSpPr>
        <p:spPr bwMode="auto">
          <a:xfrm>
            <a:off x="711720" y="2655360"/>
            <a:ext cx="4532400" cy="1249920"/>
          </a:xfrm>
          <a:prstGeom prst="rect">
            <a:avLst/>
          </a:prstGeom>
          <a:noFill/>
          <a:ln w="0">
            <a:noFill/>
          </a:ln>
        </p:spPr>
        <p:style>
          <a:lnRef idx="0">
            <a:srgbClr val="000000"/>
          </a:lnRef>
          <a:fillRef idx="0">
            <a:srgbClr val="000000"/>
          </a:fillRef>
          <a:effectRef idx="0">
            <a:srgbClr val="000000"/>
          </a:effectRef>
          <a:fontRef idx="minor"/>
        </p:style>
        <p:txBody>
          <a:bodyPr lIns="90000" tIns="45000" rIns="90000" bIns="45000" anchor="t">
            <a:noAutofit/>
          </a:bodyPr>
          <a:lstStyle/>
          <a:p>
            <a:pPr>
              <a:lnSpc>
                <a:spcPct val="90000"/>
              </a:lnSpc>
              <a:defRPr/>
            </a:pPr>
            <a:r>
              <a:rPr lang="ru-RU" sz="4000" b="1" strike="noStrike" spc="-1">
                <a:solidFill>
                  <a:srgbClr val="FFFFFF"/>
                </a:solidFill>
                <a:latin typeface="Arial"/>
                <a:ea typeface="DejaVu Sans"/>
              </a:rPr>
              <a:t>Спасибо </a:t>
            </a:r>
            <a:br>
              <a:rPr sz="4000"/>
            </a:br>
            <a:r>
              <a:rPr lang="ru-RU" sz="4000" b="1" strike="noStrike" spc="-1">
                <a:solidFill>
                  <a:srgbClr val="FFFFFF"/>
                </a:solidFill>
                <a:latin typeface="Arial"/>
                <a:ea typeface="DejaVu Sans"/>
              </a:rPr>
              <a:t>за внимание!  </a:t>
            </a:r>
            <a:endParaRPr lang="ru-RU" sz="4000" b="0" strike="noStrike" spc="-1">
              <a:solidFill>
                <a:srgbClr val="000000"/>
              </a:solidFill>
              <a:latin typeface="Arial"/>
            </a:endParaRPr>
          </a:p>
        </p:txBody>
      </p:sp>
      <p:sp>
        <p:nvSpPr>
          <p:cNvPr id="193" name="Title 1"/>
          <p:cNvSpPr/>
          <p:nvPr/>
        </p:nvSpPr>
        <p:spPr bwMode="auto">
          <a:xfrm>
            <a:off x="864000" y="2807640"/>
            <a:ext cx="4532400" cy="1249920"/>
          </a:xfrm>
          <a:prstGeom prst="rect">
            <a:avLst/>
          </a:prstGeom>
          <a:noFill/>
          <a:ln w="0">
            <a:noFill/>
          </a:ln>
        </p:spPr>
        <p:style>
          <a:lnRef idx="0">
            <a:srgbClr val="000000"/>
          </a:lnRef>
          <a:fillRef idx="0">
            <a:srgbClr val="000000"/>
          </a:fillRef>
          <a:effectRef idx="0">
            <a:srgbClr val="000000"/>
          </a:effectRef>
          <a:fontRef idx="minor"/>
        </p:style>
        <p:txBody>
          <a:bodyPr lIns="90000" tIns="45000" rIns="90000" bIns="45000" anchor="t">
            <a:noAutofit/>
          </a:bodyPr>
          <a:lstStyle/>
          <a:p>
            <a:pPr>
              <a:lnSpc>
                <a:spcPct val="90000"/>
              </a:lnSpc>
              <a:defRPr/>
            </a:pPr>
            <a:r>
              <a:rPr lang="ru-RU" sz="4000" b="1" strike="noStrike" spc="-1">
                <a:solidFill>
                  <a:srgbClr val="FFFFFF"/>
                </a:solidFill>
                <a:latin typeface="Arial"/>
                <a:ea typeface="DejaVu Sans"/>
              </a:rPr>
              <a:t>Спасибо </a:t>
            </a:r>
            <a:br>
              <a:rPr sz="4000"/>
            </a:br>
            <a:r>
              <a:rPr lang="ru-RU" sz="4000" b="1" strike="noStrike" spc="-1">
                <a:solidFill>
                  <a:srgbClr val="FFFFFF"/>
                </a:solidFill>
                <a:latin typeface="Arial"/>
                <a:ea typeface="DejaVu Sans"/>
              </a:rPr>
              <a:t>за внимание!  </a:t>
            </a:r>
            <a:endParaRPr lang="ru-RU" sz="4000" b="0" strike="noStrike" spc="-1">
              <a:solidFill>
                <a:srgbClr val="000000"/>
              </a:solidFill>
              <a:latin typeface="Arial"/>
            </a:endParaRPr>
          </a:p>
        </p:txBody>
      </p:sp>
      <p:sp>
        <p:nvSpPr>
          <p:cNvPr id="194" name="Title 1"/>
          <p:cNvSpPr/>
          <p:nvPr/>
        </p:nvSpPr>
        <p:spPr bwMode="auto">
          <a:xfrm>
            <a:off x="1016280" y="2960280"/>
            <a:ext cx="4532400" cy="1249920"/>
          </a:xfrm>
          <a:prstGeom prst="rect">
            <a:avLst/>
          </a:prstGeom>
          <a:noFill/>
          <a:ln w="0">
            <a:noFill/>
          </a:ln>
        </p:spPr>
        <p:style>
          <a:lnRef idx="0">
            <a:srgbClr val="000000"/>
          </a:lnRef>
          <a:fillRef idx="0">
            <a:srgbClr val="000000"/>
          </a:fillRef>
          <a:effectRef idx="0">
            <a:srgbClr val="000000"/>
          </a:effectRef>
          <a:fontRef idx="minor"/>
        </p:style>
        <p:txBody>
          <a:bodyPr lIns="90000" tIns="45000" rIns="90000" bIns="45000" anchor="t">
            <a:noAutofit/>
          </a:bodyPr>
          <a:lstStyle/>
          <a:p>
            <a:pPr>
              <a:lnSpc>
                <a:spcPct val="90000"/>
              </a:lnSpc>
              <a:defRPr/>
            </a:pPr>
            <a:r>
              <a:rPr lang="ru-RU" sz="4000" b="1" strike="noStrike" spc="-1">
                <a:solidFill>
                  <a:srgbClr val="008CFF"/>
                </a:solidFill>
                <a:latin typeface="Arial"/>
                <a:ea typeface="DejaVu Sans"/>
              </a:rPr>
              <a:t>Спасибо </a:t>
            </a:r>
            <a:br>
              <a:rPr sz="4000"/>
            </a:br>
            <a:r>
              <a:rPr lang="ru-RU" sz="4000" b="1" strike="noStrike" spc="-1">
                <a:solidFill>
                  <a:srgbClr val="008CFF"/>
                </a:solidFill>
                <a:latin typeface="Arial"/>
                <a:ea typeface="DejaVu Sans"/>
              </a:rPr>
              <a:t>за внимание!  </a:t>
            </a:r>
            <a:endParaRPr lang="ru-RU" sz="4000" b="0" strike="noStrike" spc="-1">
              <a:solidFill>
                <a:srgbClr val="000000"/>
              </a:solidFill>
              <a:latin typeface="Arial"/>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271094680" name="TextBox 49"/>
          <p:cNvSpPr/>
          <p:nvPr/>
        </p:nvSpPr>
        <p:spPr bwMode="auto">
          <a:xfrm>
            <a:off x="1503000" y="2202120"/>
            <a:ext cx="611640" cy="334199"/>
          </a:xfrm>
          <a:prstGeom prst="rect">
            <a:avLst/>
          </a:prstGeom>
          <a:noFill/>
          <a:ln w="0">
            <a:noFill/>
          </a:ln>
        </p:spPr>
        <p:style>
          <a:lnRef idx="0">
            <a:srgbClr val="000000"/>
          </a:lnRef>
          <a:fillRef idx="0">
            <a:srgbClr val="000000"/>
          </a:fillRef>
          <a:effectRef idx="0">
            <a:srgbClr val="000000"/>
          </a:effectRef>
          <a:fontRef idx="minor"/>
        </p:style>
        <p:txBody>
          <a:bodyPr lIns="90000" tIns="45000" rIns="90000" bIns="45000" anchor="t">
            <a:spAutoFit/>
          </a:bodyPr>
          <a:lstStyle/>
          <a:p>
            <a:pPr marL="0" marR="0" lvl="0" indent="0" algn="ctr" defTabSz="465840">
              <a:lnSpc>
                <a:spcPct val="100000"/>
              </a:lnSpc>
              <a:spcBef>
                <a:spcPts val="0"/>
              </a:spcBef>
              <a:spcAft>
                <a:spcPts val="0"/>
              </a:spcAft>
              <a:buClrTx/>
              <a:buSzTx/>
              <a:buFontTx/>
              <a:buNone/>
              <a:tabLst>
                <a:tab pos="0" algn="l"/>
              </a:tabLst>
              <a:defRPr/>
            </a:pPr>
            <a:r>
              <a:rPr lang="ru-RU" sz="1600" b="1" i="0" u="none" strike="noStrike" cap="none" spc="0">
                <a:ln>
                  <a:noFill/>
                </a:ln>
                <a:solidFill>
                  <a:srgbClr val="FFFFFF"/>
                </a:solidFill>
                <a:latin typeface="Arial"/>
                <a:cs typeface="Arial"/>
              </a:rPr>
              <a:t>7</a:t>
            </a:r>
            <a:endParaRPr lang="ru-RU" sz="1600" b="0" i="0" u="none" strike="noStrike" cap="none" spc="0">
              <a:ln>
                <a:noFill/>
              </a:ln>
              <a:solidFill>
                <a:srgbClr val="000000"/>
              </a:solidFill>
              <a:latin typeface="Arial"/>
              <a:cs typeface="Arial"/>
            </a:endParaRPr>
          </a:p>
        </p:txBody>
      </p:sp>
      <p:sp>
        <p:nvSpPr>
          <p:cNvPr id="1042762062" name="TextBox 63"/>
          <p:cNvSpPr/>
          <p:nvPr/>
        </p:nvSpPr>
        <p:spPr bwMode="auto">
          <a:xfrm>
            <a:off x="5913000" y="5114880"/>
            <a:ext cx="611640" cy="334199"/>
          </a:xfrm>
          <a:prstGeom prst="rect">
            <a:avLst/>
          </a:prstGeom>
          <a:noFill/>
          <a:ln w="0">
            <a:noFill/>
          </a:ln>
        </p:spPr>
        <p:style>
          <a:lnRef idx="0">
            <a:srgbClr val="000000"/>
          </a:lnRef>
          <a:fillRef idx="0">
            <a:srgbClr val="000000"/>
          </a:fillRef>
          <a:effectRef idx="0">
            <a:srgbClr val="000000"/>
          </a:effectRef>
          <a:fontRef idx="minor"/>
        </p:style>
        <p:txBody>
          <a:bodyPr lIns="90000" tIns="45000" rIns="90000" bIns="45000" anchor="t">
            <a:spAutoFit/>
          </a:bodyPr>
          <a:lstStyle/>
          <a:p>
            <a:pPr marL="0" marR="0" lvl="0" indent="0" algn="ctr" defTabSz="465840">
              <a:lnSpc>
                <a:spcPct val="100000"/>
              </a:lnSpc>
              <a:spcBef>
                <a:spcPts val="0"/>
              </a:spcBef>
              <a:spcAft>
                <a:spcPts val="0"/>
              </a:spcAft>
              <a:buClrTx/>
              <a:buSzTx/>
              <a:buFontTx/>
              <a:buNone/>
              <a:tabLst>
                <a:tab pos="0" algn="l"/>
              </a:tabLst>
              <a:defRPr/>
            </a:pPr>
            <a:r>
              <a:rPr lang="ru-RU" sz="1600" b="1" i="0" u="none" strike="noStrike" cap="none" spc="0">
                <a:ln>
                  <a:noFill/>
                </a:ln>
                <a:solidFill>
                  <a:srgbClr val="FFFFFF"/>
                </a:solidFill>
                <a:latin typeface="Arial"/>
                <a:cs typeface="Arial"/>
              </a:rPr>
              <a:t>Х</a:t>
            </a:r>
            <a:endParaRPr lang="ru-RU" sz="1600" b="0" i="0" u="none" strike="noStrike" cap="none" spc="0">
              <a:ln>
                <a:noFill/>
              </a:ln>
              <a:solidFill>
                <a:srgbClr val="000000"/>
              </a:solidFill>
              <a:latin typeface="Arial"/>
              <a:cs typeface="Arial"/>
            </a:endParaRPr>
          </a:p>
        </p:txBody>
      </p:sp>
      <p:sp>
        <p:nvSpPr>
          <p:cNvPr id="846618994" name="Rectangle: Rounded Corners 2"/>
          <p:cNvSpPr/>
          <p:nvPr/>
        </p:nvSpPr>
        <p:spPr bwMode="auto">
          <a:xfrm flipH="0" flipV="0">
            <a:off x="741754" y="1304615"/>
            <a:ext cx="4815450" cy="4503767"/>
          </a:xfrm>
          <a:prstGeom prst="roundRect">
            <a:avLst>
              <a:gd name="adj" fmla="val 19539"/>
            </a:avLst>
          </a:prstGeom>
          <a:solidFill>
            <a:schemeClr val="tx2">
              <a:lumMod val="20000"/>
              <a:lumOff val="80000"/>
            </a:schemeClr>
          </a:solidFill>
          <a:ln w="28575">
            <a:solidFill>
              <a:schemeClr val="tx1">
                <a:lumMod val="40000"/>
                <a:lumOff val="60000"/>
              </a:schemeClr>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marL="0" marR="0" lvl="0" indent="0" algn="ctr" defTabSz="914400">
              <a:lnSpc>
                <a:spcPct val="90000"/>
              </a:lnSpc>
              <a:spcBef>
                <a:spcPts val="0"/>
              </a:spcBef>
              <a:spcAft>
                <a:spcPts val="770"/>
              </a:spcAft>
              <a:buClrTx/>
              <a:buSzTx/>
              <a:buFontTx/>
              <a:buNone/>
              <a:defRPr/>
            </a:pPr>
            <a:endParaRPr lang="ru-RU" sz="2400" b="0" i="0" u="none" strike="noStrike" cap="none" spc="0">
              <a:ln>
                <a:noFill/>
              </a:ln>
              <a:solidFill>
                <a:srgbClr val="FFFFFF"/>
              </a:solidFill>
              <a:latin typeface="Arial"/>
              <a:cs typeface="Arial"/>
            </a:endParaRPr>
          </a:p>
          <a:p>
            <a:pPr marL="0" marR="0" lvl="0" indent="0" algn="just" defTabSz="914400">
              <a:lnSpc>
                <a:spcPct val="90000"/>
              </a:lnSpc>
              <a:spcBef>
                <a:spcPts val="0"/>
              </a:spcBef>
              <a:spcAft>
                <a:spcPts val="770"/>
              </a:spcAft>
              <a:buClrTx/>
              <a:buSzTx/>
              <a:buFontTx/>
              <a:buNone/>
              <a:defRPr/>
            </a:pPr>
            <a:r>
              <a:rPr lang="ru-RU" sz="1900" b="0" i="0" u="none" strike="noStrike" cap="none" spc="0">
                <a:ln>
                  <a:noFill/>
                </a:ln>
                <a:solidFill>
                  <a:srgbClr val="008CFF">
                    <a:lumMod val="75000"/>
                  </a:srgbClr>
                </a:solidFill>
                <a:latin typeface="Arial"/>
                <a:cs typeface="Arial"/>
              </a:rPr>
              <a:t>Приказ Росреестра от 14.12.2021 №П/0592 «Об утверждении формы и состава сведений межевого плана, требований к его подготовки»</a:t>
            </a:r>
            <a:endParaRPr sz="1900" b="0" i="0" u="none" strike="noStrike" cap="none" spc="0">
              <a:ln>
                <a:noFill/>
              </a:ln>
              <a:solidFill>
                <a:srgbClr val="008CFF"/>
              </a:solidFill>
              <a:latin typeface="Arial"/>
              <a:cs typeface="Arial"/>
            </a:endParaRPr>
          </a:p>
          <a:p>
            <a:pPr marL="0" marR="0" lvl="0" indent="0" algn="ctr" defTabSz="914400">
              <a:lnSpc>
                <a:spcPct val="90000"/>
              </a:lnSpc>
              <a:spcBef>
                <a:spcPts val="0"/>
              </a:spcBef>
              <a:spcAft>
                <a:spcPts val="770"/>
              </a:spcAft>
              <a:buClrTx/>
              <a:buSzTx/>
              <a:buFontTx/>
              <a:buNone/>
              <a:defRPr/>
            </a:pPr>
            <a:endParaRPr lang="ru-RU" sz="2400" b="0" i="0" u="none" strike="noStrike" cap="none" spc="0">
              <a:ln>
                <a:noFill/>
              </a:ln>
              <a:solidFill>
                <a:srgbClr val="FFFFFF"/>
              </a:solidFill>
              <a:latin typeface="Arial"/>
              <a:cs typeface="Arial"/>
            </a:endParaRPr>
          </a:p>
        </p:txBody>
      </p:sp>
      <p:sp>
        <p:nvSpPr>
          <p:cNvPr id="564307227" name="PlaceHolder 1"/>
          <p:cNvSpPr>
            <a:spLocks noGrp="1"/>
          </p:cNvSpPr>
          <p:nvPr>
            <p:ph type="title"/>
          </p:nvPr>
        </p:nvSpPr>
        <p:spPr bwMode="auto">
          <a:xfrm>
            <a:off x="997650" y="6"/>
            <a:ext cx="10534651" cy="838197"/>
          </a:xfrm>
          <a:prstGeom prst="rect">
            <a:avLst/>
          </a:prstGeom>
          <a:noFill/>
          <a:ln w="0">
            <a:noFill/>
          </a:ln>
        </p:spPr>
        <p:txBody>
          <a:bodyPr vertOverflow="overflow" horzOverflow="overflow" vert="horz" wrap="square" lIns="91440" tIns="45720" rIns="91440" bIns="45720" numCol="1" spcCol="0" rtlCol="0" fromWordArt="0" anchor="ctr" anchorCtr="0" forceAA="0" upright="0" compatLnSpc="0">
            <a:normAutofit/>
          </a:bodyPr>
          <a:lstStyle/>
          <a:p>
            <a:pPr indent="0" defTabSz="914400">
              <a:lnSpc>
                <a:spcPct val="90000"/>
              </a:lnSpc>
              <a:buNone/>
              <a:tabLst>
                <a:tab pos="0" algn="l"/>
              </a:tabLst>
              <a:defRPr/>
            </a:pPr>
            <a:r>
              <a:rPr lang="ru-RU" sz="2000" b="1" spc="0">
                <a:solidFill>
                  <a:schemeClr val="dk2"/>
                </a:solidFill>
                <a:latin typeface="Arial"/>
              </a:rPr>
              <a:t>                   </a:t>
            </a:r>
            <a:r>
              <a:rPr lang="ru-RU" sz="2400" b="1" spc="0">
                <a:solidFill>
                  <a:schemeClr val="dk2"/>
                </a:solidFill>
                <a:latin typeface="Arial"/>
              </a:rPr>
              <a:t>         Основные нормативные документы</a:t>
            </a:r>
            <a:endParaRPr sz="2400" b="0" strike="noStrike" spc="0">
              <a:solidFill>
                <a:srgbClr val="000000"/>
              </a:solidFill>
              <a:latin typeface="Arial"/>
            </a:endParaRPr>
          </a:p>
        </p:txBody>
      </p:sp>
      <p:sp>
        <p:nvSpPr>
          <p:cNvPr id="636183051" name="Rectangle: Rounded Corners 1"/>
          <p:cNvSpPr/>
          <p:nvPr/>
        </p:nvSpPr>
        <p:spPr bwMode="auto">
          <a:xfrm flipH="0" flipV="0">
            <a:off x="6761539" y="1304615"/>
            <a:ext cx="4770761" cy="4433949"/>
          </a:xfrm>
          <a:prstGeom prst="roundRect">
            <a:avLst>
              <a:gd name="adj" fmla="val 19539"/>
            </a:avLst>
          </a:prstGeom>
          <a:solidFill>
            <a:schemeClr val="tx2">
              <a:lumMod val="20000"/>
              <a:lumOff val="80000"/>
            </a:schemeClr>
          </a:solidFill>
          <a:ln w="28575">
            <a:solidFill>
              <a:schemeClr val="tx1">
                <a:lumMod val="40000"/>
                <a:lumOff val="60000"/>
              </a:schemeClr>
            </a:solidFill>
          </a:ln>
          <a:effectLst>
            <a:glow rad="635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p:style>
        <p:txBody>
          <a:bodyPr lIns="90000" tIns="45000" rIns="90000" bIns="45000" anchor="ctr">
            <a:noAutofit/>
          </a:bodyPr>
          <a:lstStyle/>
          <a:p>
            <a:pPr marL="0" marR="0" lvl="0" indent="0" algn="just" defTabSz="914400">
              <a:lnSpc>
                <a:spcPct val="90000"/>
              </a:lnSpc>
              <a:spcBef>
                <a:spcPts val="0"/>
              </a:spcBef>
              <a:spcAft>
                <a:spcPts val="769"/>
              </a:spcAft>
              <a:buClrTx/>
              <a:buSzTx/>
              <a:buFontTx/>
              <a:buNone/>
              <a:defRPr/>
            </a:pPr>
            <a:r>
              <a:rPr lang="ru-RU" sz="1900" b="0" i="0" u="none" strike="noStrike" cap="none" spc="0">
                <a:ln>
                  <a:noFill/>
                </a:ln>
                <a:solidFill>
                  <a:srgbClr val="008CFF">
                    <a:lumMod val="75000"/>
                  </a:srgbClr>
                </a:solidFill>
                <a:latin typeface="Arial"/>
                <a:ea typeface="Arial"/>
                <a:cs typeface="Arial"/>
              </a:rPr>
              <a:t>Приказ Росреестра от 29.12.2023 №П/0574 «О размещении на официальном сайте Федеральной службы государственного регистрации, кадастра и картографии в информационно-телекоммуникационной сети «Интернет» XML-схемы, используемой для формирования межевого плана в форме электронного документа» </a:t>
            </a:r>
            <a:endParaRPr sz="1900" b="0" i="0" u="none" strike="noStrike" cap="none" spc="0">
              <a:ln>
                <a:noFill/>
              </a:ln>
              <a:solidFill>
                <a:srgbClr val="008CFF"/>
              </a:solidFill>
              <a:latin typeface="Arial"/>
              <a:cs typeface="Arial"/>
            </a:endParaRPr>
          </a:p>
          <a:p>
            <a:pPr marL="0" marR="0" lvl="0" indent="0" algn="ctr" defTabSz="914400">
              <a:lnSpc>
                <a:spcPct val="90000"/>
              </a:lnSpc>
              <a:spcBef>
                <a:spcPts val="0"/>
              </a:spcBef>
              <a:spcAft>
                <a:spcPts val="770"/>
              </a:spcAft>
              <a:buClrTx/>
              <a:buSzTx/>
              <a:buFontTx/>
              <a:buNone/>
              <a:defRPr/>
            </a:pPr>
            <a:endParaRPr lang="ru-RU" sz="2400" b="0" i="0" u="none" strike="noStrike" cap="none" spc="0">
              <a:ln>
                <a:noFill/>
              </a:ln>
              <a:solidFill>
                <a:srgbClr val="FFFFFF"/>
              </a:solidFill>
              <a:latin typeface="Arial"/>
              <a:cs typeface="Arial"/>
            </a:endParaRPr>
          </a:p>
        </p:txBody>
      </p:sp>
      <p:pic>
        <p:nvPicPr>
          <p:cNvPr id="1408242684" name="Рисунок 95"/>
          <p:cNvPicPr>
            <a:picLocks noChangeAspect="1"/>
          </p:cNvPicPr>
          <p:nvPr/>
        </p:nvPicPr>
        <p:blipFill>
          <a:blip r:embed="rId2"/>
          <a:stretch/>
        </p:blipFill>
        <p:spPr bwMode="auto">
          <a:xfrm flipH="0" flipV="0">
            <a:off x="5512706" y="1012656"/>
            <a:ext cx="1248832" cy="152366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bg>
      <p:bgPr shadeToTitle="0">
        <a:noFill/>
      </p:bgPr>
    </p:bg>
    <p:spTree>
      <p:nvGrpSpPr>
        <p:cNvPr id="1" name=""/>
        <p:cNvGrpSpPr/>
        <p:nvPr/>
      </p:nvGrpSpPr>
      <p:grpSpPr bwMode="auto">
        <a:xfrm>
          <a:off x="0" y="0"/>
          <a:ext cx="0" cy="0"/>
          <a:chOff x="0" y="0"/>
          <a:chExt cx="0" cy="0"/>
        </a:xfrm>
      </p:grpSpPr>
      <p:sp>
        <p:nvSpPr>
          <p:cNvPr id="1724640226" name="TextBox 49"/>
          <p:cNvSpPr/>
          <p:nvPr/>
        </p:nvSpPr>
        <p:spPr bwMode="auto">
          <a:xfrm>
            <a:off x="1503000" y="2202120"/>
            <a:ext cx="611640" cy="334199"/>
          </a:xfrm>
          <a:prstGeom prst="rect">
            <a:avLst/>
          </a:prstGeom>
          <a:noFill/>
          <a:ln w="0">
            <a:noFill/>
          </a:ln>
        </p:spPr>
        <p:style>
          <a:lnRef idx="0">
            <a:srgbClr val="000000"/>
          </a:lnRef>
          <a:fillRef idx="0">
            <a:srgbClr val="000000"/>
          </a:fillRef>
          <a:effectRef idx="0">
            <a:srgbClr val="000000"/>
          </a:effectRef>
          <a:fontRef idx="minor"/>
        </p:style>
        <p:txBody>
          <a:bodyPr lIns="90000" tIns="45000" rIns="90000" bIns="45000" anchor="t">
            <a:spAutoFit/>
          </a:bodyPr>
          <a:lstStyle/>
          <a:p>
            <a:pPr marL="0" marR="0" lvl="0" indent="0" algn="ctr" defTabSz="465840">
              <a:lnSpc>
                <a:spcPct val="100000"/>
              </a:lnSpc>
              <a:spcBef>
                <a:spcPts val="0"/>
              </a:spcBef>
              <a:spcAft>
                <a:spcPts val="0"/>
              </a:spcAft>
              <a:buClrTx/>
              <a:buSzTx/>
              <a:buFontTx/>
              <a:buNone/>
              <a:tabLst>
                <a:tab pos="0" algn="l"/>
              </a:tabLst>
              <a:defRPr/>
            </a:pPr>
            <a:r>
              <a:rPr lang="ru-RU" sz="1600" b="1" i="0" u="none" strike="noStrike" cap="none" spc="0">
                <a:ln>
                  <a:noFill/>
                </a:ln>
                <a:solidFill>
                  <a:srgbClr val="FFFFFF"/>
                </a:solidFill>
                <a:latin typeface="Arial"/>
                <a:cs typeface="Arial"/>
              </a:rPr>
              <a:t>7</a:t>
            </a:r>
            <a:endParaRPr lang="ru-RU" sz="1600" b="0" i="0" u="none" strike="noStrike" cap="none" spc="0">
              <a:ln>
                <a:noFill/>
              </a:ln>
              <a:solidFill>
                <a:srgbClr val="000000"/>
              </a:solidFill>
              <a:latin typeface="Arial"/>
              <a:cs typeface="Arial"/>
            </a:endParaRPr>
          </a:p>
        </p:txBody>
      </p:sp>
      <p:sp>
        <p:nvSpPr>
          <p:cNvPr id="1934860207" name="TextBox 63"/>
          <p:cNvSpPr/>
          <p:nvPr/>
        </p:nvSpPr>
        <p:spPr bwMode="auto">
          <a:xfrm>
            <a:off x="5913000" y="5114880"/>
            <a:ext cx="611640" cy="334199"/>
          </a:xfrm>
          <a:prstGeom prst="rect">
            <a:avLst/>
          </a:prstGeom>
          <a:noFill/>
          <a:ln w="0">
            <a:noFill/>
          </a:ln>
        </p:spPr>
        <p:style>
          <a:lnRef idx="0">
            <a:srgbClr val="000000"/>
          </a:lnRef>
          <a:fillRef idx="0">
            <a:srgbClr val="000000"/>
          </a:fillRef>
          <a:effectRef idx="0">
            <a:srgbClr val="000000"/>
          </a:effectRef>
          <a:fontRef idx="minor"/>
        </p:style>
        <p:txBody>
          <a:bodyPr lIns="90000" tIns="45000" rIns="90000" bIns="45000" anchor="t">
            <a:spAutoFit/>
          </a:bodyPr>
          <a:lstStyle/>
          <a:p>
            <a:pPr marL="0" marR="0" lvl="0" indent="0" algn="ctr" defTabSz="465840">
              <a:lnSpc>
                <a:spcPct val="100000"/>
              </a:lnSpc>
              <a:spcBef>
                <a:spcPts val="0"/>
              </a:spcBef>
              <a:spcAft>
                <a:spcPts val="0"/>
              </a:spcAft>
              <a:buClrTx/>
              <a:buSzTx/>
              <a:buFontTx/>
              <a:buNone/>
              <a:tabLst>
                <a:tab pos="0" algn="l"/>
              </a:tabLst>
              <a:defRPr/>
            </a:pPr>
            <a:r>
              <a:rPr lang="ru-RU" sz="1600" b="1" i="0" u="none" strike="noStrike" cap="none" spc="0">
                <a:ln>
                  <a:noFill/>
                </a:ln>
                <a:solidFill>
                  <a:srgbClr val="FFFFFF"/>
                </a:solidFill>
                <a:latin typeface="Arial"/>
                <a:cs typeface="Arial"/>
              </a:rPr>
              <a:t>Х</a:t>
            </a:r>
            <a:endParaRPr lang="ru-RU" sz="1600" b="0" i="0" u="none" strike="noStrike" cap="none" spc="0">
              <a:ln>
                <a:noFill/>
              </a:ln>
              <a:solidFill>
                <a:srgbClr val="000000"/>
              </a:solidFill>
              <a:latin typeface="Arial"/>
              <a:cs typeface="Arial"/>
            </a:endParaRPr>
          </a:p>
        </p:txBody>
      </p:sp>
      <p:sp>
        <p:nvSpPr>
          <p:cNvPr id="1037081945" name="PlaceHolder 1"/>
          <p:cNvSpPr>
            <a:spLocks noGrp="1"/>
          </p:cNvSpPr>
          <p:nvPr>
            <p:ph type="title"/>
          </p:nvPr>
        </p:nvSpPr>
        <p:spPr bwMode="auto">
          <a:xfrm>
            <a:off x="997650" y="5"/>
            <a:ext cx="10534651" cy="838197"/>
          </a:xfrm>
          <a:prstGeom prst="rect">
            <a:avLst/>
          </a:prstGeom>
          <a:noFill/>
          <a:ln w="0">
            <a:noFill/>
          </a:ln>
        </p:spPr>
        <p:txBody>
          <a:bodyPr vertOverflow="overflow" horzOverflow="overflow" vert="horz" wrap="square" lIns="91440" tIns="45720" rIns="91440" bIns="45720" numCol="1" spcCol="0" rtlCol="0" fromWordArt="0" anchor="ctr" anchorCtr="0" forceAA="0" upright="0" compatLnSpc="0">
            <a:normAutofit/>
          </a:bodyPr>
          <a:lstStyle/>
          <a:p>
            <a:pPr>
              <a:defRPr/>
            </a:pPr>
            <a:r>
              <a:rPr sz="2400" b="1">
                <a:latin typeface="Arial"/>
                <a:ea typeface="Arial"/>
                <a:cs typeface="Arial"/>
              </a:rPr>
              <a:t>Особенности </a:t>
            </a:r>
            <a:r>
              <a:rPr sz="2400" b="1">
                <a:latin typeface="Arial"/>
                <a:ea typeface="Arial"/>
                <a:cs typeface="Arial"/>
              </a:rPr>
              <a:t>уточнения границ смежного земельного участка</a:t>
            </a:r>
            <a:endParaRPr>
              <a:latin typeface="Arial"/>
              <a:cs typeface="Arial"/>
            </a:endParaRPr>
          </a:p>
        </p:txBody>
      </p:sp>
      <p:sp>
        <p:nvSpPr>
          <p:cNvPr id="1263212947" name="Прямоугольник 29"/>
          <p:cNvSpPr/>
          <p:nvPr/>
        </p:nvSpPr>
        <p:spPr bwMode="auto">
          <a:xfrm>
            <a:off x="1324449" y="1141425"/>
            <a:ext cx="10663568" cy="912358"/>
          </a:xfrm>
          <a:prstGeom prst="roundRect">
            <a:avLst>
              <a:gd name="adj" fmla="val 16667"/>
            </a:avLst>
          </a:prstGeom>
          <a:noFill/>
          <a:ln w="28575">
            <a:noFill/>
          </a:ln>
        </p:spPr>
        <p:txBody>
          <a:bodyPr wrap="square">
            <a:spAutoFit/>
          </a:bodyPr>
          <a:lstStyle/>
          <a:p>
            <a:pPr marL="0" marR="0" lvl="0" indent="0" algn="l" defTabSz="465656">
              <a:lnSpc>
                <a:spcPct val="100000"/>
              </a:lnSpc>
              <a:spcBef>
                <a:spcPts val="0"/>
              </a:spcBef>
              <a:spcAft>
                <a:spcPts val="0"/>
              </a:spcAft>
              <a:buClrTx/>
              <a:buSzTx/>
              <a:buFontTx/>
              <a:buNone/>
              <a:defRPr/>
            </a:pPr>
            <a:r>
              <a:rPr lang="ru-RU" sz="1600" b="1" i="0" u="none" strike="noStrike" cap="none" spc="0">
                <a:ln>
                  <a:noFill/>
                </a:ln>
                <a:solidFill>
                  <a:srgbClr val="FFFFFF"/>
                </a:solidFill>
                <a:latin typeface="Arial"/>
                <a:cs typeface="Arial"/>
              </a:rPr>
              <a:t>Утвержден перечень мероприятий  по приведению земельных участков из состава земель населенных пунктов, садовых и огородных земельных участков в состояние, пригодное для их использования в соответствии с целевым назначением и разрешенным использованием </a:t>
            </a:r>
            <a:r>
              <a:rPr sz="1600" b="0" i="0" u="none" strike="noStrike" cap="none" spc="0">
                <a:ln>
                  <a:noFill/>
                </a:ln>
                <a:solidFill>
                  <a:srgbClr val="FFFFFF"/>
                </a:solidFill>
                <a:latin typeface="Tinos"/>
                <a:ea typeface="Tinos"/>
                <a:cs typeface="Tinos"/>
              </a:rPr>
              <a:t> </a:t>
            </a:r>
            <a:endParaRPr sz="1600" b="0" i="0" u="none" strike="noStrike" cap="none" spc="0">
              <a:ln>
                <a:noFill/>
              </a:ln>
              <a:solidFill>
                <a:srgbClr val="FFFFFF"/>
              </a:solidFill>
              <a:latin typeface="Arial"/>
              <a:cs typeface="Arial"/>
            </a:endParaRPr>
          </a:p>
        </p:txBody>
      </p:sp>
      <p:sp>
        <p:nvSpPr>
          <p:cNvPr id="1568375217" name="Title 2"/>
          <p:cNvSpPr txBox="1"/>
          <p:nvPr/>
        </p:nvSpPr>
        <p:spPr bwMode="auto">
          <a:xfrm>
            <a:off x="-104510" y="2442724"/>
            <a:ext cx="1023759" cy="1188511"/>
          </a:xfrm>
          <a:prstGeom prst="rect">
            <a:avLst/>
          </a:prstGeom>
        </p:spPr>
        <p:txBody>
          <a:bodyPr vert="horz" lIns="121917" tIns="60957" rIns="121917" bIns="60957" rtlCol="0" anchor="ctr">
            <a:noAutofit/>
          </a:bodyPr>
          <a:lstStyle>
            <a:lvl1pPr algn="l" defTabSz="685800">
              <a:lnSpc>
                <a:spcPct val="90000"/>
              </a:lnSpc>
              <a:spcBef>
                <a:spcPts val="0"/>
              </a:spcBef>
              <a:buNone/>
              <a:tabLst>
                <a:tab pos="607216" algn="l"/>
              </a:tabLst>
              <a:defRPr sz="1800" b="1">
                <a:solidFill>
                  <a:schemeClr val="tx2"/>
                </a:solidFill>
                <a:latin typeface="+mj-lt"/>
                <a:ea typeface="+mj-ea"/>
                <a:cs typeface="+mj-cs"/>
              </a:defRPr>
            </a:lvl1pPr>
          </a:lstStyle>
          <a:p>
            <a:pPr marL="0" marR="0" lvl="0" indent="0" algn="r" defTabSz="685800">
              <a:lnSpc>
                <a:spcPct val="90000"/>
              </a:lnSpc>
              <a:spcBef>
                <a:spcPts val="0"/>
              </a:spcBef>
              <a:spcAft>
                <a:spcPts val="0"/>
              </a:spcAft>
              <a:buClrTx/>
              <a:buSzTx/>
              <a:buFontTx/>
              <a:buNone/>
              <a:tabLst>
                <a:tab pos="607216" algn="l"/>
              </a:tabLst>
              <a:defRPr/>
            </a:pPr>
            <a:endParaRPr sz="1800" b="1" i="0" u="none" strike="noStrike" cap="none" spc="0">
              <a:ln>
                <a:noFill/>
              </a:ln>
              <a:solidFill>
                <a:srgbClr val="008CFF"/>
              </a:solidFill>
              <a:latin typeface="Arial"/>
              <a:cs typeface="Arial"/>
            </a:endParaRPr>
          </a:p>
        </p:txBody>
      </p:sp>
      <p:sp>
        <p:nvSpPr>
          <p:cNvPr id="1337145440" name="Title 2"/>
          <p:cNvSpPr txBox="1"/>
          <p:nvPr/>
        </p:nvSpPr>
        <p:spPr bwMode="auto">
          <a:xfrm>
            <a:off x="-123419" y="3620700"/>
            <a:ext cx="1023759" cy="1188511"/>
          </a:xfrm>
          <a:prstGeom prst="rect">
            <a:avLst/>
          </a:prstGeom>
        </p:spPr>
        <p:txBody>
          <a:bodyPr vert="horz" lIns="121917" tIns="60957" rIns="121917" bIns="60957" rtlCol="0" anchor="ctr">
            <a:noAutofit/>
          </a:bodyPr>
          <a:lstStyle>
            <a:lvl1pPr algn="l" defTabSz="685800">
              <a:lnSpc>
                <a:spcPct val="90000"/>
              </a:lnSpc>
              <a:spcBef>
                <a:spcPts val="0"/>
              </a:spcBef>
              <a:buNone/>
              <a:tabLst>
                <a:tab pos="607216" algn="l"/>
              </a:tabLst>
              <a:defRPr sz="1800" b="1">
                <a:solidFill>
                  <a:schemeClr val="tx2"/>
                </a:solidFill>
                <a:latin typeface="+mj-lt"/>
                <a:ea typeface="+mj-ea"/>
                <a:cs typeface="+mj-cs"/>
              </a:defRPr>
            </a:lvl1pPr>
          </a:lstStyle>
          <a:p>
            <a:pPr marL="0" marR="0" lvl="0" indent="0" algn="r" defTabSz="685800">
              <a:lnSpc>
                <a:spcPct val="90000"/>
              </a:lnSpc>
              <a:spcBef>
                <a:spcPts val="0"/>
              </a:spcBef>
              <a:spcAft>
                <a:spcPts val="0"/>
              </a:spcAft>
              <a:buClrTx/>
              <a:buSzTx/>
              <a:buFontTx/>
              <a:buNone/>
              <a:tabLst>
                <a:tab pos="607216" algn="l"/>
              </a:tabLst>
              <a:defRPr/>
            </a:pPr>
            <a:endParaRPr lang="ru-RU" sz="8000" b="1" i="0" u="none" strike="noStrike" cap="none" spc="0">
              <a:ln>
                <a:noFill/>
              </a:ln>
              <a:solidFill>
                <a:srgbClr val="008CFF">
                  <a:lumMod val="40000"/>
                  <a:lumOff val="60000"/>
                </a:srgbClr>
              </a:solidFill>
              <a:latin typeface="Arial"/>
              <a:ea typeface="Arial"/>
              <a:cs typeface="Arial"/>
            </a:endParaRPr>
          </a:p>
        </p:txBody>
      </p:sp>
      <p:sp>
        <p:nvSpPr>
          <p:cNvPr id="1766032776" name="Title 2"/>
          <p:cNvSpPr txBox="1"/>
          <p:nvPr/>
        </p:nvSpPr>
        <p:spPr bwMode="auto">
          <a:xfrm>
            <a:off x="-123420" y="4991943"/>
            <a:ext cx="1023759" cy="1188511"/>
          </a:xfrm>
          <a:prstGeom prst="rect">
            <a:avLst/>
          </a:prstGeom>
        </p:spPr>
        <p:txBody>
          <a:bodyPr vert="horz" lIns="121917" tIns="60957" rIns="121917" bIns="60957" rtlCol="0" anchor="ctr">
            <a:noAutofit/>
          </a:bodyPr>
          <a:lstStyle>
            <a:lvl1pPr algn="l" defTabSz="685800">
              <a:lnSpc>
                <a:spcPct val="90000"/>
              </a:lnSpc>
              <a:spcBef>
                <a:spcPts val="0"/>
              </a:spcBef>
              <a:buNone/>
              <a:tabLst>
                <a:tab pos="607216" algn="l"/>
              </a:tabLst>
              <a:defRPr sz="1800" b="1">
                <a:solidFill>
                  <a:schemeClr val="tx2"/>
                </a:solidFill>
                <a:latin typeface="+mj-lt"/>
                <a:ea typeface="+mj-ea"/>
                <a:cs typeface="+mj-cs"/>
              </a:defRPr>
            </a:lvl1pPr>
          </a:lstStyle>
          <a:p>
            <a:pPr marL="0" marR="0" lvl="0" indent="0" algn="r" defTabSz="685800">
              <a:lnSpc>
                <a:spcPct val="90000"/>
              </a:lnSpc>
              <a:spcBef>
                <a:spcPts val="0"/>
              </a:spcBef>
              <a:spcAft>
                <a:spcPts val="0"/>
              </a:spcAft>
              <a:buClrTx/>
              <a:buSzTx/>
              <a:buFontTx/>
              <a:buNone/>
              <a:tabLst>
                <a:tab pos="607216" algn="l"/>
              </a:tabLst>
              <a:defRPr/>
            </a:pPr>
            <a:endParaRPr lang="ru-RU" sz="8000" b="1" i="0" u="none" strike="noStrike" cap="none" spc="0">
              <a:ln>
                <a:noFill/>
              </a:ln>
              <a:solidFill>
                <a:srgbClr val="008CFF">
                  <a:lumMod val="40000"/>
                  <a:lumOff val="60000"/>
                </a:srgbClr>
              </a:solidFill>
              <a:latin typeface="Arial"/>
              <a:ea typeface="Arial"/>
              <a:cs typeface="Arial"/>
            </a:endParaRPr>
          </a:p>
        </p:txBody>
      </p:sp>
      <p:sp>
        <p:nvSpPr>
          <p:cNvPr id="339890855" name="Title 2"/>
          <p:cNvSpPr txBox="1"/>
          <p:nvPr/>
        </p:nvSpPr>
        <p:spPr bwMode="auto">
          <a:xfrm>
            <a:off x="4227017" y="3092672"/>
            <a:ext cx="1023759" cy="1188511"/>
          </a:xfrm>
          <a:prstGeom prst="rect">
            <a:avLst/>
          </a:prstGeom>
        </p:spPr>
        <p:txBody>
          <a:bodyPr vert="horz" lIns="121917" tIns="60957" rIns="121917" bIns="60957" rtlCol="0" anchor="ctr">
            <a:noAutofit/>
          </a:bodyPr>
          <a:lstStyle>
            <a:lvl1pPr algn="l" defTabSz="685800">
              <a:lnSpc>
                <a:spcPct val="90000"/>
              </a:lnSpc>
              <a:spcBef>
                <a:spcPts val="0"/>
              </a:spcBef>
              <a:buNone/>
              <a:tabLst>
                <a:tab pos="607216" algn="l"/>
              </a:tabLst>
              <a:defRPr sz="1800" b="1">
                <a:solidFill>
                  <a:schemeClr val="tx2"/>
                </a:solidFill>
                <a:latin typeface="+mj-lt"/>
                <a:ea typeface="+mj-ea"/>
                <a:cs typeface="+mj-cs"/>
              </a:defRPr>
            </a:lvl1pPr>
          </a:lstStyle>
          <a:p>
            <a:pPr marL="0" marR="0" lvl="0" indent="0" algn="r" defTabSz="685800">
              <a:lnSpc>
                <a:spcPct val="90000"/>
              </a:lnSpc>
              <a:spcBef>
                <a:spcPts val="0"/>
              </a:spcBef>
              <a:spcAft>
                <a:spcPts val="0"/>
              </a:spcAft>
              <a:buClrTx/>
              <a:buSzTx/>
              <a:buFontTx/>
              <a:buNone/>
              <a:tabLst>
                <a:tab pos="607216" algn="l"/>
              </a:tabLst>
              <a:defRPr/>
            </a:pPr>
            <a:endParaRPr sz="1800" b="1" i="0" u="none" strike="noStrike" cap="none" spc="0">
              <a:ln>
                <a:noFill/>
              </a:ln>
              <a:solidFill>
                <a:srgbClr val="008CFF"/>
              </a:solidFill>
              <a:latin typeface="Arial"/>
              <a:cs typeface="Arial"/>
            </a:endParaRPr>
          </a:p>
        </p:txBody>
      </p:sp>
      <p:sp>
        <p:nvSpPr>
          <p:cNvPr id="1799771530" name="Title 2"/>
          <p:cNvSpPr txBox="1"/>
          <p:nvPr/>
        </p:nvSpPr>
        <p:spPr bwMode="auto">
          <a:xfrm>
            <a:off x="4226347" y="5114880"/>
            <a:ext cx="1023759" cy="1188511"/>
          </a:xfrm>
          <a:prstGeom prst="rect">
            <a:avLst/>
          </a:prstGeom>
        </p:spPr>
        <p:txBody>
          <a:bodyPr vert="horz" lIns="121917" tIns="60957" rIns="121917" bIns="60957" rtlCol="0" anchor="ctr">
            <a:noAutofit/>
          </a:bodyPr>
          <a:lstStyle>
            <a:lvl1pPr algn="l" defTabSz="685800">
              <a:lnSpc>
                <a:spcPct val="90000"/>
              </a:lnSpc>
              <a:spcBef>
                <a:spcPts val="0"/>
              </a:spcBef>
              <a:buNone/>
              <a:tabLst>
                <a:tab pos="607216" algn="l"/>
              </a:tabLst>
              <a:defRPr sz="1800" b="1">
                <a:solidFill>
                  <a:schemeClr val="tx2"/>
                </a:solidFill>
                <a:latin typeface="+mj-lt"/>
                <a:ea typeface="+mj-ea"/>
                <a:cs typeface="+mj-cs"/>
              </a:defRPr>
            </a:lvl1pPr>
          </a:lstStyle>
          <a:p>
            <a:pPr marL="0" marR="0" lvl="0" indent="0" algn="r" defTabSz="685800">
              <a:lnSpc>
                <a:spcPct val="90000"/>
              </a:lnSpc>
              <a:spcBef>
                <a:spcPts val="0"/>
              </a:spcBef>
              <a:spcAft>
                <a:spcPts val="0"/>
              </a:spcAft>
              <a:buClrTx/>
              <a:buSzTx/>
              <a:buFontTx/>
              <a:buNone/>
              <a:tabLst>
                <a:tab pos="607216" algn="l"/>
              </a:tabLst>
              <a:defRPr/>
            </a:pPr>
            <a:endParaRPr sz="1800" b="1" i="0" u="none" strike="noStrike" cap="none" spc="0">
              <a:ln>
                <a:noFill/>
              </a:ln>
              <a:solidFill>
                <a:srgbClr val="008CFF"/>
              </a:solidFill>
              <a:latin typeface="Arial"/>
              <a:cs typeface="Arial"/>
            </a:endParaRPr>
          </a:p>
        </p:txBody>
      </p:sp>
      <p:sp>
        <p:nvSpPr>
          <p:cNvPr id="319295467" name="Title 2"/>
          <p:cNvSpPr txBox="1"/>
          <p:nvPr/>
        </p:nvSpPr>
        <p:spPr bwMode="auto">
          <a:xfrm>
            <a:off x="8210099" y="3674489"/>
            <a:ext cx="1023759" cy="1188511"/>
          </a:xfrm>
          <a:prstGeom prst="rect">
            <a:avLst/>
          </a:prstGeom>
        </p:spPr>
        <p:txBody>
          <a:bodyPr vert="horz" lIns="121917" tIns="60957" rIns="121917" bIns="60957" rtlCol="0" anchor="ctr">
            <a:noAutofit/>
          </a:bodyPr>
          <a:lstStyle>
            <a:lvl1pPr algn="l" defTabSz="685800">
              <a:lnSpc>
                <a:spcPct val="90000"/>
              </a:lnSpc>
              <a:spcBef>
                <a:spcPts val="0"/>
              </a:spcBef>
              <a:buNone/>
              <a:tabLst>
                <a:tab pos="607216" algn="l"/>
              </a:tabLst>
              <a:defRPr sz="1800" b="1">
                <a:solidFill>
                  <a:schemeClr val="tx2"/>
                </a:solidFill>
                <a:latin typeface="+mj-lt"/>
                <a:ea typeface="+mj-ea"/>
                <a:cs typeface="+mj-cs"/>
              </a:defRPr>
            </a:lvl1pPr>
          </a:lstStyle>
          <a:p>
            <a:pPr marL="0" marR="0" lvl="0" indent="0" algn="r" defTabSz="685800">
              <a:lnSpc>
                <a:spcPct val="90000"/>
              </a:lnSpc>
              <a:spcBef>
                <a:spcPts val="0"/>
              </a:spcBef>
              <a:spcAft>
                <a:spcPts val="0"/>
              </a:spcAft>
              <a:buClrTx/>
              <a:buSzTx/>
              <a:buFontTx/>
              <a:buNone/>
              <a:tabLst>
                <a:tab pos="607216" algn="l"/>
              </a:tabLst>
              <a:defRPr/>
            </a:pPr>
            <a:endParaRPr sz="1800" b="1" i="0" u="none" strike="noStrike" cap="none" spc="0">
              <a:ln>
                <a:noFill/>
              </a:ln>
              <a:solidFill>
                <a:srgbClr val="008CFF"/>
              </a:solidFill>
              <a:latin typeface="Arial"/>
              <a:cs typeface="Arial"/>
            </a:endParaRPr>
          </a:p>
        </p:txBody>
      </p:sp>
      <p:sp>
        <p:nvSpPr>
          <p:cNvPr id="330626489" name=""/>
          <p:cNvSpPr txBox="1"/>
          <p:nvPr/>
        </p:nvSpPr>
        <p:spPr bwMode="auto">
          <a:xfrm flipH="0" flipV="0">
            <a:off x="1162742" y="824429"/>
            <a:ext cx="11022199" cy="551723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ctr">
              <a:lnSpc>
                <a:spcPct val="100000"/>
              </a:lnSpc>
              <a:spcAft>
                <a:spcPts val="0"/>
              </a:spcAft>
              <a:defRPr/>
            </a:pPr>
            <a:r>
              <a:rPr sz="2000">
                <a:solidFill>
                  <a:srgbClr val="000000"/>
                </a:solidFill>
                <a:latin typeface="Calibri"/>
                <a:cs typeface="Calibri"/>
              </a:rPr>
              <a:t> </a:t>
            </a:r>
            <a:r>
              <a:rPr sz="2000">
                <a:ln w="12700">
                  <a:solidFill>
                    <a:schemeClr val="accent5">
                      <a:lumMod val="75000"/>
                    </a:schemeClr>
                  </a:solidFill>
                </a:ln>
                <a:solidFill>
                  <a:schemeClr val="accent1">
                    <a:lumMod val="60000"/>
                    <a:lumOff val="40000"/>
                  </a:schemeClr>
                </a:solidFill>
                <a:latin typeface="Calibri"/>
                <a:cs typeface="Calibri"/>
              </a:rPr>
              <a:t>«ChangeBorder</a:t>
            </a:r>
            <a:r>
              <a:rPr sz="2000">
                <a:ln w="12700">
                  <a:solidFill>
                    <a:schemeClr val="accent5">
                      <a:lumMod val="75000"/>
                    </a:schemeClr>
                  </a:solidFill>
                </a:ln>
                <a:solidFill>
                  <a:schemeClr val="accent1">
                    <a:lumMod val="60000"/>
                    <a:lumOff val="40000"/>
                  </a:schemeClr>
                </a:solidFill>
                <a:latin typeface="Calibri"/>
                <a:cs typeface="Calibri"/>
              </a:rPr>
              <a:t>» </a:t>
            </a:r>
            <a:r>
              <a:rPr sz="2000">
                <a:ln w="12700">
                  <a:solidFill>
                    <a:schemeClr val="accent5">
                      <a:lumMod val="75000"/>
                    </a:schemeClr>
                  </a:solidFill>
                </a:ln>
                <a:solidFill>
                  <a:schemeClr val="accent1">
                    <a:lumMod val="60000"/>
                    <a:lumOff val="40000"/>
                  </a:schemeClr>
                </a:solidFill>
                <a:latin typeface="Calibri"/>
                <a:cs typeface="Calibri"/>
              </a:rPr>
              <a:t>- изменение части границы (от точки до точки).</a:t>
            </a:r>
            <a:r>
              <a:rPr sz="2000">
                <a:solidFill>
                  <a:srgbClr val="000000"/>
                </a:solidFill>
                <a:latin typeface="Calibri"/>
                <a:cs typeface="Calibri"/>
              </a:rPr>
              <a:t> </a:t>
            </a:r>
            <a:endParaRPr sz="2000">
              <a:solidFill>
                <a:srgbClr val="000000"/>
              </a:solidFill>
              <a:latin typeface="Calibri"/>
              <a:cs typeface="Calibri"/>
            </a:endParaRPr>
          </a:p>
          <a:p>
            <a:pPr algn="ctr">
              <a:lnSpc>
                <a:spcPct val="100000"/>
              </a:lnSpc>
              <a:spcAft>
                <a:spcPts val="0"/>
              </a:spcAft>
              <a:defRPr/>
            </a:pPr>
            <a:r>
              <a:rPr sz="1600">
                <a:solidFill>
                  <a:schemeClr val="tx2">
                    <a:lumMod val="75000"/>
                  </a:schemeClr>
                </a:solidFill>
                <a:latin typeface="Calibri"/>
                <a:cs typeface="Calibri"/>
              </a:rPr>
              <a:t>В том числе добавление/искл</a:t>
            </a:r>
            <a:r>
              <a:rPr sz="1600">
                <a:solidFill>
                  <a:schemeClr val="tx2">
                    <a:lumMod val="75000"/>
                  </a:schemeClr>
                </a:solidFill>
                <a:latin typeface="Calibri"/>
                <a:cs typeface="Calibri"/>
              </a:rPr>
              <a:t>ючение внутреннего контура. Заполняется, в случае если изменена часть точек границы смежного участка (контура многоконтурного участка, входящего в ЕЗ участка), в том числе, если при уточнении может добавляться и/или исключаться внутренний контур/контуры.</a:t>
            </a:r>
            <a:endParaRPr sz="1600">
              <a:solidFill>
                <a:schemeClr val="tx2">
                  <a:lumMod val="75000"/>
                </a:schemeClr>
              </a:solidFill>
              <a:latin typeface="Calibri"/>
              <a:cs typeface="Calibri"/>
            </a:endParaRPr>
          </a:p>
          <a:p>
            <a:pPr algn="ctr">
              <a:lnSpc>
                <a:spcPct val="100000"/>
              </a:lnSpc>
              <a:spcAft>
                <a:spcPts val="0"/>
              </a:spcAft>
              <a:defRPr/>
            </a:pPr>
            <a:r>
              <a:rPr sz="1600">
                <a:solidFill>
                  <a:schemeClr val="tx2">
                    <a:lumMod val="75000"/>
                  </a:schemeClr>
                </a:solidFill>
                <a:latin typeface="Calibri"/>
                <a:cs typeface="Calibri"/>
              </a:rPr>
              <a:t>При этом</a:t>
            </a:r>
            <a:r>
              <a:rPr sz="1600">
                <a:solidFill>
                  <a:schemeClr val="tx2">
                    <a:lumMod val="75000"/>
                  </a:schemeClr>
                </a:solidFill>
                <a:latin typeface="Calibri"/>
                <a:cs typeface="Calibri"/>
              </a:rPr>
              <a:t>,</a:t>
            </a:r>
            <a:r>
              <a:rPr sz="1600">
                <a:solidFill>
                  <a:schemeClr val="tx2">
                    <a:lumMod val="75000"/>
                  </a:schemeClr>
                </a:solidFill>
                <a:latin typeface="Calibri"/>
                <a:cs typeface="Calibri"/>
              </a:rPr>
              <a:t> в</a:t>
            </a:r>
            <a:r>
              <a:rPr sz="1600">
                <a:solidFill>
                  <a:schemeClr val="tx2">
                    <a:lumMod val="75000"/>
                  </a:schemeClr>
                </a:solidFill>
                <a:latin typeface="Calibri"/>
                <a:cs typeface="Calibri"/>
              </a:rPr>
              <a:t> случае изменения участка границы от точки до точки, в том числе при добавлении (исключении) внутреннего контура (элемент &lt;</a:t>
            </a:r>
            <a:r>
              <a:rPr sz="1600">
                <a:solidFill>
                  <a:schemeClr val="tx2">
                    <a:lumMod val="75000"/>
                  </a:schemeClr>
                </a:solidFill>
                <a:latin typeface="Calibri"/>
                <a:cs typeface="Calibri"/>
              </a:rPr>
              <a:t>ChangeBorder</a:t>
            </a:r>
            <a:r>
              <a:rPr sz="1600">
                <a:solidFill>
                  <a:schemeClr val="tx2">
                    <a:lumMod val="75000"/>
                  </a:schemeClr>
                </a:solidFill>
                <a:latin typeface="Calibri"/>
                <a:cs typeface="Calibri"/>
              </a:rPr>
              <a:t>&gt;), </a:t>
            </a:r>
            <a:r>
              <a:rPr sz="1600">
                <a:ln w="12700">
                  <a:solidFill>
                    <a:schemeClr val="accent5">
                      <a:lumMod val="75000"/>
                    </a:schemeClr>
                  </a:solidFill>
                </a:ln>
                <a:solidFill>
                  <a:schemeClr val="accent1">
                    <a:lumMod val="60000"/>
                    <a:lumOff val="40000"/>
                  </a:schemeClr>
                </a:solidFill>
                <a:latin typeface="Calibri"/>
                <a:cs typeface="Calibri"/>
              </a:rPr>
              <a:t>необходимо учитывать следующее:</a:t>
            </a:r>
            <a:endParaRPr sz="1600">
              <a:ln w="12700">
                <a:solidFill>
                  <a:schemeClr val="accent5">
                    <a:lumMod val="75000"/>
                  </a:schemeClr>
                </a:solidFill>
              </a:ln>
              <a:solidFill>
                <a:schemeClr val="accent1">
                  <a:lumMod val="60000"/>
                  <a:lumOff val="40000"/>
                </a:schemeClr>
              </a:solidFill>
              <a:latin typeface="Calibri"/>
              <a:cs typeface="Calibri"/>
            </a:endParaRPr>
          </a:p>
          <a:p>
            <a:pPr algn="l">
              <a:lnSpc>
                <a:spcPct val="100000"/>
              </a:lnSpc>
              <a:spcAft>
                <a:spcPts val="0"/>
              </a:spcAft>
              <a:defRPr/>
            </a:pPr>
            <a:r>
              <a:rPr sz="1600">
                <a:solidFill>
                  <a:schemeClr val="tx2">
                    <a:lumMod val="75000"/>
                  </a:schemeClr>
                </a:solidFill>
                <a:latin typeface="Calibri"/>
                <a:cs typeface="Calibri"/>
              </a:rPr>
              <a:t>при изменении участка границы начальной и конечной точками такого участка границы должны быть точки, координаты которых либо не изменяют своего положения, либо его уточняют, при этом должны обязательно присутствовать значения старой координаты (&lt;</a:t>
            </a:r>
            <a:r>
              <a:rPr sz="1600">
                <a:solidFill>
                  <a:schemeClr val="tx2">
                    <a:lumMod val="75000"/>
                  </a:schemeClr>
                </a:solidFill>
                <a:latin typeface="Calibri"/>
                <a:cs typeface="Calibri"/>
              </a:rPr>
              <a:t>OldOrdinate</a:t>
            </a:r>
            <a:r>
              <a:rPr sz="1600">
                <a:solidFill>
                  <a:schemeClr val="tx2">
                    <a:lumMod val="75000"/>
                  </a:schemeClr>
                </a:solidFill>
                <a:latin typeface="Calibri"/>
                <a:cs typeface="Calibri"/>
              </a:rPr>
              <a:t>&gt;) этих точек. Уточняемый участок границы должен содержать описание возникающих, изменяющихся или прекращающих существование </a:t>
            </a:r>
            <a:r>
              <a:rPr sz="1600">
                <a:solidFill>
                  <a:schemeClr val="tx2">
                    <a:lumMod val="75000"/>
                  </a:schemeClr>
                </a:solidFill>
                <a:latin typeface="Calibri"/>
                <a:cs typeface="Calibri"/>
              </a:rPr>
              <a:t>точек, а также сохраняющих свое положение точек (правила описания точек согласно п. 4.4 Пр</a:t>
            </a:r>
            <a:r>
              <a:rPr lang="ru-RU" sz="1600" b="0" i="0" u="none" strike="noStrike" cap="none" spc="0">
                <a:solidFill>
                  <a:schemeClr val="tx2">
                    <a:lumMod val="75000"/>
                  </a:schemeClr>
                </a:solidFill>
                <a:latin typeface="Calibri"/>
                <a:ea typeface="Calibri"/>
                <a:cs typeface="Calibri"/>
              </a:rPr>
              <a:t>иказа П/0574</a:t>
            </a:r>
            <a:r>
              <a:rPr sz="1600">
                <a:solidFill>
                  <a:schemeClr val="tx2">
                    <a:lumMod val="75000"/>
                  </a:schemeClr>
                </a:solidFill>
                <a:latin typeface="Calibri"/>
                <a:cs typeface="Calibri"/>
              </a:rPr>
              <a:t>). Описание перечня точек должно содержать описание одного участка уточняемой границы. </a:t>
            </a:r>
            <a:endParaRPr sz="1600">
              <a:solidFill>
                <a:schemeClr val="tx2">
                  <a:lumMod val="75000"/>
                </a:schemeClr>
              </a:solidFill>
              <a:latin typeface="Calibri"/>
              <a:cs typeface="Calibri"/>
            </a:endParaRPr>
          </a:p>
          <a:p>
            <a:pPr algn="l">
              <a:lnSpc>
                <a:spcPct val="100000"/>
              </a:lnSpc>
              <a:spcAft>
                <a:spcPts val="0"/>
              </a:spcAft>
              <a:defRPr/>
            </a:pPr>
            <a:r>
              <a:rPr sz="1600">
                <a:solidFill>
                  <a:schemeClr val="tx2">
                    <a:lumMod val="75000"/>
                  </a:schemeClr>
                </a:solidFill>
                <a:latin typeface="Calibri"/>
                <a:cs typeface="Calibri"/>
              </a:rPr>
              <a:t>е</a:t>
            </a:r>
            <a:r>
              <a:rPr sz="1600">
                <a:solidFill>
                  <a:schemeClr val="tx2">
                    <a:lumMod val="75000"/>
                  </a:schemeClr>
                </a:solidFill>
                <a:latin typeface="Calibri"/>
                <a:cs typeface="Calibri"/>
              </a:rPr>
              <a:t>сли у смежного участка уточняются несколько участков границы, элемент &lt;</a:t>
            </a:r>
            <a:r>
              <a:rPr sz="1600">
                <a:solidFill>
                  <a:schemeClr val="tx2">
                    <a:lumMod val="75000"/>
                  </a:schemeClr>
                </a:solidFill>
                <a:latin typeface="Calibri"/>
                <a:cs typeface="Calibri"/>
              </a:rPr>
              <a:t>SpecifyRelatedParcel</a:t>
            </a:r>
            <a:r>
              <a:rPr sz="1600">
                <a:solidFill>
                  <a:schemeClr val="tx2">
                    <a:lumMod val="75000"/>
                  </a:schemeClr>
                </a:solidFill>
                <a:latin typeface="Calibri"/>
                <a:cs typeface="Calibri"/>
              </a:rPr>
              <a:t>&gt; или соответственно элемент &lt;</a:t>
            </a:r>
            <a:r>
              <a:rPr sz="1600">
                <a:solidFill>
                  <a:schemeClr val="tx2">
                    <a:lumMod val="75000"/>
                  </a:schemeClr>
                </a:solidFill>
                <a:latin typeface="Calibri"/>
                <a:cs typeface="Calibri"/>
              </a:rPr>
              <a:t>ChangeBorders</a:t>
            </a:r>
            <a:r>
              <a:rPr sz="1600">
                <a:solidFill>
                  <a:schemeClr val="tx2">
                    <a:lumMod val="75000"/>
                  </a:schemeClr>
                </a:solidFill>
                <a:latin typeface="Calibri"/>
                <a:cs typeface="Calibri"/>
              </a:rPr>
              <a:t>&gt; (в тегах </a:t>
            </a:r>
            <a:r>
              <a:rPr sz="1600">
                <a:solidFill>
                  <a:schemeClr val="tx2">
                    <a:lumMod val="75000"/>
                  </a:schemeClr>
                </a:solidFill>
                <a:latin typeface="Calibri"/>
                <a:cs typeface="Calibri"/>
              </a:rPr>
              <a:t>ChangeBordersContour</a:t>
            </a:r>
            <a:r>
              <a:rPr sz="1600">
                <a:solidFill>
                  <a:schemeClr val="tx2">
                    <a:lumMod val="75000"/>
                  </a:schemeClr>
                </a:solidFill>
                <a:latin typeface="Calibri"/>
                <a:cs typeface="Calibri"/>
              </a:rPr>
              <a:t> </a:t>
            </a:r>
            <a:r>
              <a:rPr sz="1600">
                <a:solidFill>
                  <a:schemeClr val="tx2">
                    <a:lumMod val="75000"/>
                  </a:schemeClr>
                </a:solidFill>
                <a:latin typeface="Calibri"/>
                <a:cs typeface="Calibri"/>
              </a:rPr>
              <a:t>ChangeBordersRelated</a:t>
            </a:r>
            <a:r>
              <a:rPr sz="1600">
                <a:solidFill>
                  <a:schemeClr val="tx2">
                    <a:lumMod val="75000"/>
                  </a:schemeClr>
                </a:solidFill>
                <a:latin typeface="Calibri"/>
                <a:cs typeface="Calibri"/>
              </a:rPr>
              <a:t>) необходимо повторять для каждого такого участка границы. Последовательность точек должна соответствовать направлению обхода по часовой стрелке.</a:t>
            </a:r>
            <a:endParaRPr sz="1600">
              <a:solidFill>
                <a:schemeClr val="tx2">
                  <a:lumMod val="75000"/>
                </a:schemeClr>
              </a:solidFill>
              <a:latin typeface="Calibri"/>
              <a:cs typeface="Calibri"/>
            </a:endParaRPr>
          </a:p>
          <a:p>
            <a:pPr algn="l">
              <a:lnSpc>
                <a:spcPct val="100000"/>
              </a:lnSpc>
              <a:spcAft>
                <a:spcPts val="0"/>
              </a:spcAft>
              <a:defRPr/>
            </a:pPr>
            <a:r>
              <a:rPr sz="1600">
                <a:solidFill>
                  <a:schemeClr val="tx2">
                    <a:lumMod val="75000"/>
                  </a:schemeClr>
                </a:solidFill>
                <a:latin typeface="Calibri"/>
                <a:cs typeface="Calibri"/>
              </a:rPr>
              <a:t>д</a:t>
            </a:r>
            <a:r>
              <a:rPr sz="1600">
                <a:solidFill>
                  <a:schemeClr val="tx2">
                    <a:lumMod val="75000"/>
                  </a:schemeClr>
                </a:solidFill>
                <a:latin typeface="Calibri"/>
                <a:cs typeface="Calibri"/>
              </a:rPr>
              <a:t>ля добавления внутреннего контура должны совпадать первая и последняя точки в элементе. При этом значения старой координаты всех точек добавляемого контура должны отсутствовать (т.е. в блоке должны присутствовать только &lt;</a:t>
            </a:r>
            <a:r>
              <a:rPr sz="1600">
                <a:solidFill>
                  <a:schemeClr val="tx2">
                    <a:lumMod val="75000"/>
                  </a:schemeClr>
                </a:solidFill>
                <a:latin typeface="Calibri"/>
                <a:cs typeface="Calibri"/>
              </a:rPr>
              <a:t>NewOrdinate</a:t>
            </a:r>
            <a:r>
              <a:rPr sz="1600">
                <a:solidFill>
                  <a:schemeClr val="tx2">
                    <a:lumMod val="75000"/>
                  </a:schemeClr>
                </a:solidFill>
                <a:latin typeface="Calibri"/>
                <a:cs typeface="Calibri"/>
              </a:rPr>
              <a:t>&gt;).</a:t>
            </a:r>
            <a:endParaRPr sz="1600">
              <a:solidFill>
                <a:schemeClr val="tx2">
                  <a:lumMod val="75000"/>
                </a:schemeClr>
              </a:solidFill>
              <a:latin typeface="Calibri"/>
              <a:cs typeface="Calibri"/>
            </a:endParaRPr>
          </a:p>
          <a:p>
            <a:pPr algn="l">
              <a:lnSpc>
                <a:spcPct val="100000"/>
              </a:lnSpc>
              <a:spcAft>
                <a:spcPts val="0"/>
              </a:spcAft>
              <a:defRPr/>
            </a:pPr>
            <a:r>
              <a:rPr sz="1600">
                <a:solidFill>
                  <a:schemeClr val="tx2">
                    <a:lumMod val="75000"/>
                  </a:schemeClr>
                </a:solidFill>
                <a:latin typeface="Calibri"/>
                <a:cs typeface="Calibri"/>
              </a:rPr>
              <a:t>д</a:t>
            </a:r>
            <a:r>
              <a:rPr sz="1600">
                <a:solidFill>
                  <a:schemeClr val="tx2">
                    <a:lumMod val="75000"/>
                  </a:schemeClr>
                </a:solidFill>
                <a:latin typeface="Calibri"/>
                <a:cs typeface="Calibri"/>
              </a:rPr>
              <a:t>ля исключения внутреннего контура должны совпадать первая и последняя точки в элементе. При этом значения новой координаты всех точек исключаемого контура должны отсутствовать (т.е. в блоке должны присутствовать только &lt;</a:t>
            </a:r>
            <a:r>
              <a:rPr sz="1600">
                <a:solidFill>
                  <a:schemeClr val="tx2">
                    <a:lumMod val="75000"/>
                  </a:schemeClr>
                </a:solidFill>
                <a:latin typeface="Calibri"/>
                <a:cs typeface="Calibri"/>
              </a:rPr>
              <a:t>OldOrdinate</a:t>
            </a:r>
            <a:r>
              <a:rPr sz="1600">
                <a:solidFill>
                  <a:schemeClr val="tx2">
                    <a:lumMod val="75000"/>
                  </a:schemeClr>
                </a:solidFill>
                <a:latin typeface="Calibri"/>
                <a:cs typeface="Calibri"/>
              </a:rPr>
              <a:t>&gt;). При добавлении или исключении нескольких внутренних контуров элемент &lt;</a:t>
            </a:r>
            <a:r>
              <a:rPr sz="1600">
                <a:solidFill>
                  <a:schemeClr val="tx2">
                    <a:lumMod val="75000"/>
                  </a:schemeClr>
                </a:solidFill>
                <a:latin typeface="Calibri"/>
                <a:cs typeface="Calibri"/>
              </a:rPr>
              <a:t>SpecifyRelatedParcel</a:t>
            </a:r>
            <a:r>
              <a:rPr sz="1600">
                <a:solidFill>
                  <a:schemeClr val="tx2">
                    <a:lumMod val="75000"/>
                  </a:schemeClr>
                </a:solidFill>
                <a:latin typeface="Calibri"/>
                <a:cs typeface="Calibri"/>
              </a:rPr>
              <a:t>&gt; или соответственно элемент &lt;</a:t>
            </a:r>
            <a:r>
              <a:rPr sz="1600">
                <a:solidFill>
                  <a:schemeClr val="tx2">
                    <a:lumMod val="75000"/>
                  </a:schemeClr>
                </a:solidFill>
                <a:latin typeface="Calibri"/>
                <a:cs typeface="Calibri"/>
              </a:rPr>
              <a:t>ChangeBorders</a:t>
            </a:r>
            <a:r>
              <a:rPr sz="1600">
                <a:solidFill>
                  <a:schemeClr val="tx2">
                    <a:lumMod val="75000"/>
                  </a:schemeClr>
                </a:solidFill>
                <a:latin typeface="Calibri"/>
                <a:cs typeface="Calibri"/>
              </a:rPr>
              <a:t>&gt; необходимо повторять для каждого такого внутреннего контура.</a:t>
            </a:r>
            <a:endParaRPr sz="1600">
              <a:solidFill>
                <a:schemeClr val="tx2">
                  <a:lumMod val="75000"/>
                </a:schemeClr>
              </a:solidFill>
              <a:latin typeface="Calibri"/>
              <a:cs typeface="Calibri"/>
            </a:endParaRPr>
          </a:p>
        </p:txBody>
      </p:sp>
      <p:pic>
        <p:nvPicPr>
          <p:cNvPr id="1814582452" name="Graphic 12"/>
          <p:cNvPicPr>
            <a:picLocks noChangeAspect="1"/>
          </p:cNvPicPr>
          <p:nvPr/>
        </p:nvPicPr>
        <p:blipFill>
          <a:blip r:embed="rId2"/>
          <a:stretch/>
        </p:blipFill>
        <p:spPr bwMode="auto">
          <a:xfrm flipH="0" flipV="0">
            <a:off x="919247" y="2442724"/>
            <a:ext cx="181019" cy="187190"/>
          </a:xfrm>
          <a:prstGeom prst="rect">
            <a:avLst/>
          </a:prstGeom>
        </p:spPr>
      </p:pic>
      <p:pic>
        <p:nvPicPr>
          <p:cNvPr id="361271148" name="Graphic 12"/>
          <p:cNvPicPr>
            <a:picLocks noChangeAspect="1"/>
          </p:cNvPicPr>
          <p:nvPr/>
        </p:nvPicPr>
        <p:blipFill>
          <a:blip r:embed="rId2"/>
          <a:stretch/>
        </p:blipFill>
        <p:spPr bwMode="auto">
          <a:xfrm flipH="0" flipV="0">
            <a:off x="907140" y="3929118"/>
            <a:ext cx="181018" cy="187189"/>
          </a:xfrm>
          <a:prstGeom prst="rect">
            <a:avLst/>
          </a:prstGeom>
        </p:spPr>
      </p:pic>
      <p:pic>
        <p:nvPicPr>
          <p:cNvPr id="1849406310" name="Graphic 12"/>
          <p:cNvPicPr>
            <a:picLocks noChangeAspect="1"/>
          </p:cNvPicPr>
          <p:nvPr/>
        </p:nvPicPr>
        <p:blipFill>
          <a:blip r:embed="rId2"/>
          <a:stretch/>
        </p:blipFill>
        <p:spPr bwMode="auto">
          <a:xfrm flipH="0" flipV="0">
            <a:off x="919247" y="4675811"/>
            <a:ext cx="181018" cy="187189"/>
          </a:xfrm>
          <a:prstGeom prst="rect">
            <a:avLst/>
          </a:prstGeom>
        </p:spPr>
      </p:pic>
      <p:pic>
        <p:nvPicPr>
          <p:cNvPr id="1709819720" name="Graphic 12"/>
          <p:cNvPicPr>
            <a:picLocks noChangeAspect="1"/>
          </p:cNvPicPr>
          <p:nvPr/>
        </p:nvPicPr>
        <p:blipFill>
          <a:blip r:embed="rId2"/>
          <a:stretch/>
        </p:blipFill>
        <p:spPr bwMode="auto">
          <a:xfrm flipH="0" flipV="0">
            <a:off x="919247" y="5449078"/>
            <a:ext cx="181018" cy="187189"/>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960142942" name="TextBox 49"/>
          <p:cNvSpPr/>
          <p:nvPr/>
        </p:nvSpPr>
        <p:spPr bwMode="auto">
          <a:xfrm>
            <a:off x="1503000" y="2202120"/>
            <a:ext cx="611640" cy="334199"/>
          </a:xfrm>
          <a:prstGeom prst="rect">
            <a:avLst/>
          </a:prstGeom>
          <a:noFill/>
          <a:ln w="0">
            <a:noFill/>
          </a:ln>
        </p:spPr>
        <p:style>
          <a:lnRef idx="0">
            <a:srgbClr val="000000"/>
          </a:lnRef>
          <a:fillRef idx="0">
            <a:srgbClr val="000000"/>
          </a:fillRef>
          <a:effectRef idx="0">
            <a:srgbClr val="000000"/>
          </a:effectRef>
          <a:fontRef idx="minor"/>
        </p:style>
        <p:txBody>
          <a:bodyPr lIns="90000" tIns="45000" rIns="90000" bIns="45000" anchor="t">
            <a:spAutoFit/>
          </a:bodyPr>
          <a:lstStyle/>
          <a:p>
            <a:pPr marL="0" marR="0" lvl="0" indent="0" algn="ctr" defTabSz="465840">
              <a:lnSpc>
                <a:spcPct val="100000"/>
              </a:lnSpc>
              <a:spcBef>
                <a:spcPts val="0"/>
              </a:spcBef>
              <a:spcAft>
                <a:spcPts val="0"/>
              </a:spcAft>
              <a:buClrTx/>
              <a:buSzTx/>
              <a:buFontTx/>
              <a:buNone/>
              <a:tabLst>
                <a:tab pos="0" algn="l"/>
              </a:tabLst>
              <a:defRPr/>
            </a:pPr>
            <a:r>
              <a:rPr lang="ru-RU" sz="1600" b="1" i="0" u="none" strike="noStrike" cap="none" spc="0">
                <a:ln>
                  <a:noFill/>
                </a:ln>
                <a:solidFill>
                  <a:srgbClr val="FFFFFF"/>
                </a:solidFill>
                <a:latin typeface="Arial"/>
                <a:cs typeface="Arial"/>
              </a:rPr>
              <a:t>7</a:t>
            </a:r>
            <a:endParaRPr lang="ru-RU" sz="1600" b="0" i="0" u="none" strike="noStrike" cap="none" spc="0">
              <a:ln>
                <a:noFill/>
              </a:ln>
              <a:solidFill>
                <a:srgbClr val="000000"/>
              </a:solidFill>
              <a:latin typeface="Arial"/>
              <a:cs typeface="Arial"/>
            </a:endParaRPr>
          </a:p>
        </p:txBody>
      </p:sp>
      <p:sp>
        <p:nvSpPr>
          <p:cNvPr id="1559108276" name="TextBox 63"/>
          <p:cNvSpPr/>
          <p:nvPr/>
        </p:nvSpPr>
        <p:spPr bwMode="auto">
          <a:xfrm>
            <a:off x="5913000" y="5114880"/>
            <a:ext cx="611640" cy="334199"/>
          </a:xfrm>
          <a:prstGeom prst="rect">
            <a:avLst/>
          </a:prstGeom>
          <a:noFill/>
          <a:ln w="0">
            <a:noFill/>
          </a:ln>
        </p:spPr>
        <p:style>
          <a:lnRef idx="0">
            <a:srgbClr val="000000"/>
          </a:lnRef>
          <a:fillRef idx="0">
            <a:srgbClr val="000000"/>
          </a:fillRef>
          <a:effectRef idx="0">
            <a:srgbClr val="000000"/>
          </a:effectRef>
          <a:fontRef idx="minor"/>
        </p:style>
        <p:txBody>
          <a:bodyPr lIns="90000" tIns="45000" rIns="90000" bIns="45000" anchor="t">
            <a:spAutoFit/>
          </a:bodyPr>
          <a:lstStyle/>
          <a:p>
            <a:pPr marL="0" marR="0" lvl="0" indent="0" algn="ctr" defTabSz="465840">
              <a:lnSpc>
                <a:spcPct val="100000"/>
              </a:lnSpc>
              <a:spcBef>
                <a:spcPts val="0"/>
              </a:spcBef>
              <a:spcAft>
                <a:spcPts val="0"/>
              </a:spcAft>
              <a:buClrTx/>
              <a:buSzTx/>
              <a:buFontTx/>
              <a:buNone/>
              <a:tabLst>
                <a:tab pos="0" algn="l"/>
              </a:tabLst>
              <a:defRPr/>
            </a:pPr>
            <a:r>
              <a:rPr lang="ru-RU" sz="1600" b="1" i="0" u="none" strike="noStrike" cap="none" spc="0">
                <a:ln>
                  <a:noFill/>
                </a:ln>
                <a:solidFill>
                  <a:srgbClr val="FFFFFF"/>
                </a:solidFill>
                <a:latin typeface="Arial"/>
                <a:cs typeface="Arial"/>
              </a:rPr>
              <a:t>Х</a:t>
            </a:r>
            <a:endParaRPr lang="ru-RU" sz="1600" b="0" i="0" u="none" strike="noStrike" cap="none" spc="0">
              <a:ln>
                <a:noFill/>
              </a:ln>
              <a:solidFill>
                <a:srgbClr val="000000"/>
              </a:solidFill>
              <a:latin typeface="Arial"/>
              <a:cs typeface="Arial"/>
            </a:endParaRPr>
          </a:p>
        </p:txBody>
      </p:sp>
      <p:sp>
        <p:nvSpPr>
          <p:cNvPr id="1466542598" name="PlaceHolder 1"/>
          <p:cNvSpPr>
            <a:spLocks noGrp="1"/>
          </p:cNvSpPr>
          <p:nvPr>
            <p:ph type="title"/>
          </p:nvPr>
        </p:nvSpPr>
        <p:spPr bwMode="auto">
          <a:xfrm>
            <a:off x="997650" y="5"/>
            <a:ext cx="10534651" cy="838197"/>
          </a:xfrm>
          <a:prstGeom prst="rect">
            <a:avLst/>
          </a:prstGeom>
          <a:noFill/>
          <a:ln w="0">
            <a:noFill/>
          </a:ln>
        </p:spPr>
        <p:txBody>
          <a:bodyPr vertOverflow="overflow" horzOverflow="overflow" vert="horz" wrap="square" lIns="91440" tIns="45720" rIns="91440" bIns="45720" numCol="1" spcCol="0" rtlCol="0" fromWordArt="0" anchor="ctr" anchorCtr="0" forceAA="0" upright="0" compatLnSpc="0">
            <a:normAutofit/>
          </a:bodyPr>
          <a:lstStyle/>
          <a:p>
            <a:pPr>
              <a:defRPr/>
            </a:pPr>
            <a:r>
              <a:rPr sz="2400" b="1">
                <a:latin typeface="Arial"/>
                <a:ea typeface="Arial"/>
                <a:cs typeface="Arial"/>
              </a:rPr>
              <a:t>Особенности </a:t>
            </a:r>
            <a:r>
              <a:rPr sz="2400" b="1">
                <a:latin typeface="Arial"/>
                <a:ea typeface="Arial"/>
                <a:cs typeface="Arial"/>
              </a:rPr>
              <a:t>уточнения границ смежного земельного участка</a:t>
            </a:r>
            <a:endParaRPr sz="2400" b="1">
              <a:latin typeface="Arial"/>
              <a:cs typeface="Arial"/>
            </a:endParaRPr>
          </a:p>
        </p:txBody>
      </p:sp>
      <p:sp>
        <p:nvSpPr>
          <p:cNvPr id="2069640697" name="Прямоугольник 29"/>
          <p:cNvSpPr/>
          <p:nvPr/>
        </p:nvSpPr>
        <p:spPr bwMode="auto">
          <a:xfrm>
            <a:off x="1324449" y="1141425"/>
            <a:ext cx="10663568" cy="912358"/>
          </a:xfrm>
          <a:prstGeom prst="roundRect">
            <a:avLst>
              <a:gd name="adj" fmla="val 16667"/>
            </a:avLst>
          </a:prstGeom>
          <a:noFill/>
          <a:ln w="28575">
            <a:noFill/>
          </a:ln>
        </p:spPr>
        <p:txBody>
          <a:bodyPr wrap="square">
            <a:spAutoFit/>
          </a:bodyPr>
          <a:lstStyle/>
          <a:p>
            <a:pPr marL="0" marR="0" lvl="0" indent="0" algn="l" defTabSz="465656">
              <a:lnSpc>
                <a:spcPct val="100000"/>
              </a:lnSpc>
              <a:spcBef>
                <a:spcPts val="0"/>
              </a:spcBef>
              <a:spcAft>
                <a:spcPts val="0"/>
              </a:spcAft>
              <a:buClrTx/>
              <a:buSzTx/>
              <a:buFontTx/>
              <a:buNone/>
              <a:defRPr/>
            </a:pPr>
            <a:r>
              <a:rPr lang="ru-RU" sz="1600" b="1" i="0" u="none" strike="noStrike" cap="none" spc="0">
                <a:ln>
                  <a:noFill/>
                </a:ln>
                <a:solidFill>
                  <a:srgbClr val="FFFFFF"/>
                </a:solidFill>
                <a:latin typeface="Arial"/>
                <a:cs typeface="Arial"/>
              </a:rPr>
              <a:t>Утвержден перечень мероприятий  по приведению земельных участков из состава земель населенных пунктов, садовых и огородных земельных участков в состояние, пригодное для их использования в соответствии с целевым назначением и разрешенным использованием </a:t>
            </a:r>
            <a:r>
              <a:rPr sz="1600" b="0" i="0" u="none" strike="noStrike" cap="none" spc="0">
                <a:ln>
                  <a:noFill/>
                </a:ln>
                <a:solidFill>
                  <a:srgbClr val="FFFFFF"/>
                </a:solidFill>
                <a:latin typeface="Tinos"/>
                <a:ea typeface="Tinos"/>
                <a:cs typeface="Tinos"/>
              </a:rPr>
              <a:t> </a:t>
            </a:r>
            <a:endParaRPr sz="1600" b="0" i="0" u="none" strike="noStrike" cap="none" spc="0">
              <a:ln>
                <a:noFill/>
              </a:ln>
              <a:solidFill>
                <a:srgbClr val="FFFFFF"/>
              </a:solidFill>
              <a:latin typeface="Arial"/>
              <a:cs typeface="Arial"/>
            </a:endParaRPr>
          </a:p>
        </p:txBody>
      </p:sp>
      <p:sp>
        <p:nvSpPr>
          <p:cNvPr id="1187996963" name="Title 2"/>
          <p:cNvSpPr txBox="1"/>
          <p:nvPr/>
        </p:nvSpPr>
        <p:spPr bwMode="auto">
          <a:xfrm>
            <a:off x="-104510" y="2432187"/>
            <a:ext cx="1023759" cy="1188511"/>
          </a:xfrm>
          <a:prstGeom prst="rect">
            <a:avLst/>
          </a:prstGeom>
        </p:spPr>
        <p:txBody>
          <a:bodyPr vert="horz" lIns="121917" tIns="60957" rIns="121917" bIns="60957" rtlCol="0" anchor="ctr">
            <a:noAutofit/>
          </a:bodyPr>
          <a:lstStyle>
            <a:lvl1pPr algn="l" defTabSz="685800">
              <a:lnSpc>
                <a:spcPct val="90000"/>
              </a:lnSpc>
              <a:spcBef>
                <a:spcPts val="0"/>
              </a:spcBef>
              <a:buNone/>
              <a:tabLst>
                <a:tab pos="607216" algn="l"/>
              </a:tabLst>
              <a:defRPr sz="1800" b="1">
                <a:solidFill>
                  <a:schemeClr val="tx2"/>
                </a:solidFill>
                <a:latin typeface="+mj-lt"/>
                <a:ea typeface="+mj-ea"/>
                <a:cs typeface="+mj-cs"/>
              </a:defRPr>
            </a:lvl1pPr>
          </a:lstStyle>
          <a:p>
            <a:pPr marL="0" marR="0" lvl="0" indent="0" algn="r" defTabSz="685800">
              <a:lnSpc>
                <a:spcPct val="90000"/>
              </a:lnSpc>
              <a:spcBef>
                <a:spcPts val="0"/>
              </a:spcBef>
              <a:spcAft>
                <a:spcPts val="0"/>
              </a:spcAft>
              <a:buClrTx/>
              <a:buSzTx/>
              <a:buFontTx/>
              <a:buNone/>
              <a:tabLst>
                <a:tab pos="607216" algn="l"/>
              </a:tabLst>
              <a:defRPr/>
            </a:pPr>
            <a:endParaRPr sz="1800" b="1" i="0" u="none" strike="noStrike" cap="none" spc="0">
              <a:ln>
                <a:noFill/>
              </a:ln>
              <a:solidFill>
                <a:srgbClr val="008CFF"/>
              </a:solidFill>
              <a:latin typeface="Arial"/>
              <a:cs typeface="Arial"/>
            </a:endParaRPr>
          </a:p>
        </p:txBody>
      </p:sp>
      <p:sp>
        <p:nvSpPr>
          <p:cNvPr id="1353569786" name="Title 2"/>
          <p:cNvSpPr txBox="1"/>
          <p:nvPr/>
        </p:nvSpPr>
        <p:spPr bwMode="auto">
          <a:xfrm>
            <a:off x="-123419" y="3620700"/>
            <a:ext cx="1023759" cy="1188511"/>
          </a:xfrm>
          <a:prstGeom prst="rect">
            <a:avLst/>
          </a:prstGeom>
        </p:spPr>
        <p:txBody>
          <a:bodyPr vert="horz" lIns="121917" tIns="60957" rIns="121917" bIns="60957" rtlCol="0" anchor="ctr">
            <a:noAutofit/>
          </a:bodyPr>
          <a:lstStyle>
            <a:lvl1pPr algn="l" defTabSz="685800">
              <a:lnSpc>
                <a:spcPct val="90000"/>
              </a:lnSpc>
              <a:spcBef>
                <a:spcPts val="0"/>
              </a:spcBef>
              <a:buNone/>
              <a:tabLst>
                <a:tab pos="607216" algn="l"/>
              </a:tabLst>
              <a:defRPr sz="1800" b="1">
                <a:solidFill>
                  <a:schemeClr val="tx2"/>
                </a:solidFill>
                <a:latin typeface="+mj-lt"/>
                <a:ea typeface="+mj-ea"/>
                <a:cs typeface="+mj-cs"/>
              </a:defRPr>
            </a:lvl1pPr>
          </a:lstStyle>
          <a:p>
            <a:pPr marL="0" marR="0" lvl="0" indent="0" algn="r" defTabSz="685800">
              <a:lnSpc>
                <a:spcPct val="90000"/>
              </a:lnSpc>
              <a:spcBef>
                <a:spcPts val="0"/>
              </a:spcBef>
              <a:spcAft>
                <a:spcPts val="0"/>
              </a:spcAft>
              <a:buClrTx/>
              <a:buSzTx/>
              <a:buFontTx/>
              <a:buNone/>
              <a:tabLst>
                <a:tab pos="607216" algn="l"/>
              </a:tabLst>
              <a:defRPr/>
            </a:pPr>
            <a:endParaRPr lang="ru-RU" sz="8000" b="1" i="0" u="none" strike="noStrike" cap="none" spc="0">
              <a:ln>
                <a:noFill/>
              </a:ln>
              <a:solidFill>
                <a:srgbClr val="008CFF">
                  <a:lumMod val="40000"/>
                  <a:lumOff val="60000"/>
                </a:srgbClr>
              </a:solidFill>
              <a:latin typeface="Arial"/>
              <a:ea typeface="Arial"/>
              <a:cs typeface="Arial"/>
            </a:endParaRPr>
          </a:p>
        </p:txBody>
      </p:sp>
      <p:sp>
        <p:nvSpPr>
          <p:cNvPr id="1133453659" name="Title 2"/>
          <p:cNvSpPr txBox="1"/>
          <p:nvPr/>
        </p:nvSpPr>
        <p:spPr bwMode="auto">
          <a:xfrm>
            <a:off x="-123420" y="4991943"/>
            <a:ext cx="1023759" cy="1188511"/>
          </a:xfrm>
          <a:prstGeom prst="rect">
            <a:avLst/>
          </a:prstGeom>
        </p:spPr>
        <p:txBody>
          <a:bodyPr vert="horz" lIns="121917" tIns="60957" rIns="121917" bIns="60957" rtlCol="0" anchor="ctr">
            <a:noAutofit/>
          </a:bodyPr>
          <a:lstStyle>
            <a:lvl1pPr algn="l" defTabSz="685800">
              <a:lnSpc>
                <a:spcPct val="90000"/>
              </a:lnSpc>
              <a:spcBef>
                <a:spcPts val="0"/>
              </a:spcBef>
              <a:buNone/>
              <a:tabLst>
                <a:tab pos="607216" algn="l"/>
              </a:tabLst>
              <a:defRPr sz="1800" b="1">
                <a:solidFill>
                  <a:schemeClr val="tx2"/>
                </a:solidFill>
                <a:latin typeface="+mj-lt"/>
                <a:ea typeface="+mj-ea"/>
                <a:cs typeface="+mj-cs"/>
              </a:defRPr>
            </a:lvl1pPr>
          </a:lstStyle>
          <a:p>
            <a:pPr marL="0" marR="0" lvl="0" indent="0" algn="r" defTabSz="685800">
              <a:lnSpc>
                <a:spcPct val="90000"/>
              </a:lnSpc>
              <a:spcBef>
                <a:spcPts val="0"/>
              </a:spcBef>
              <a:spcAft>
                <a:spcPts val="0"/>
              </a:spcAft>
              <a:buClrTx/>
              <a:buSzTx/>
              <a:buFontTx/>
              <a:buNone/>
              <a:tabLst>
                <a:tab pos="607216" algn="l"/>
              </a:tabLst>
              <a:defRPr/>
            </a:pPr>
            <a:endParaRPr lang="ru-RU" sz="8000" b="1" i="0" u="none" strike="noStrike" cap="none" spc="0">
              <a:ln>
                <a:noFill/>
              </a:ln>
              <a:solidFill>
                <a:srgbClr val="008CFF">
                  <a:lumMod val="40000"/>
                  <a:lumOff val="60000"/>
                </a:srgbClr>
              </a:solidFill>
              <a:latin typeface="Arial"/>
              <a:ea typeface="Arial"/>
              <a:cs typeface="Arial"/>
            </a:endParaRPr>
          </a:p>
        </p:txBody>
      </p:sp>
      <p:sp>
        <p:nvSpPr>
          <p:cNvPr id="1554471055" name="Title 2"/>
          <p:cNvSpPr txBox="1"/>
          <p:nvPr/>
        </p:nvSpPr>
        <p:spPr bwMode="auto">
          <a:xfrm>
            <a:off x="4227017" y="3092672"/>
            <a:ext cx="1023759" cy="1188511"/>
          </a:xfrm>
          <a:prstGeom prst="rect">
            <a:avLst/>
          </a:prstGeom>
        </p:spPr>
        <p:txBody>
          <a:bodyPr vert="horz" lIns="121917" tIns="60957" rIns="121917" bIns="60957" rtlCol="0" anchor="ctr">
            <a:noAutofit/>
          </a:bodyPr>
          <a:lstStyle>
            <a:lvl1pPr algn="l" defTabSz="685800">
              <a:lnSpc>
                <a:spcPct val="90000"/>
              </a:lnSpc>
              <a:spcBef>
                <a:spcPts val="0"/>
              </a:spcBef>
              <a:buNone/>
              <a:tabLst>
                <a:tab pos="607216" algn="l"/>
              </a:tabLst>
              <a:defRPr sz="1800" b="1">
                <a:solidFill>
                  <a:schemeClr val="tx2"/>
                </a:solidFill>
                <a:latin typeface="+mj-lt"/>
                <a:ea typeface="+mj-ea"/>
                <a:cs typeface="+mj-cs"/>
              </a:defRPr>
            </a:lvl1pPr>
          </a:lstStyle>
          <a:p>
            <a:pPr marL="0" marR="0" lvl="0" indent="0" algn="r" defTabSz="685800">
              <a:lnSpc>
                <a:spcPct val="90000"/>
              </a:lnSpc>
              <a:spcBef>
                <a:spcPts val="0"/>
              </a:spcBef>
              <a:spcAft>
                <a:spcPts val="0"/>
              </a:spcAft>
              <a:buClrTx/>
              <a:buSzTx/>
              <a:buFontTx/>
              <a:buNone/>
              <a:tabLst>
                <a:tab pos="607216" algn="l"/>
              </a:tabLst>
              <a:defRPr/>
            </a:pPr>
            <a:endParaRPr sz="1800" b="1" i="0" u="none" strike="noStrike" cap="none" spc="0">
              <a:ln>
                <a:noFill/>
              </a:ln>
              <a:solidFill>
                <a:srgbClr val="008CFF"/>
              </a:solidFill>
              <a:latin typeface="Arial"/>
              <a:cs typeface="Arial"/>
            </a:endParaRPr>
          </a:p>
        </p:txBody>
      </p:sp>
      <p:sp>
        <p:nvSpPr>
          <p:cNvPr id="851776305" name="Title 2"/>
          <p:cNvSpPr txBox="1"/>
          <p:nvPr/>
        </p:nvSpPr>
        <p:spPr bwMode="auto">
          <a:xfrm>
            <a:off x="4226347" y="5114880"/>
            <a:ext cx="1023759" cy="1188511"/>
          </a:xfrm>
          <a:prstGeom prst="rect">
            <a:avLst/>
          </a:prstGeom>
        </p:spPr>
        <p:txBody>
          <a:bodyPr vert="horz" lIns="121917" tIns="60957" rIns="121917" bIns="60957" rtlCol="0" anchor="ctr">
            <a:noAutofit/>
          </a:bodyPr>
          <a:lstStyle>
            <a:lvl1pPr algn="l" defTabSz="685800">
              <a:lnSpc>
                <a:spcPct val="90000"/>
              </a:lnSpc>
              <a:spcBef>
                <a:spcPts val="0"/>
              </a:spcBef>
              <a:buNone/>
              <a:tabLst>
                <a:tab pos="607216" algn="l"/>
              </a:tabLst>
              <a:defRPr sz="1800" b="1">
                <a:solidFill>
                  <a:schemeClr val="tx2"/>
                </a:solidFill>
                <a:latin typeface="+mj-lt"/>
                <a:ea typeface="+mj-ea"/>
                <a:cs typeface="+mj-cs"/>
              </a:defRPr>
            </a:lvl1pPr>
          </a:lstStyle>
          <a:p>
            <a:pPr marL="0" marR="0" lvl="0" indent="0" algn="r" defTabSz="685800">
              <a:lnSpc>
                <a:spcPct val="90000"/>
              </a:lnSpc>
              <a:spcBef>
                <a:spcPts val="0"/>
              </a:spcBef>
              <a:spcAft>
                <a:spcPts val="0"/>
              </a:spcAft>
              <a:buClrTx/>
              <a:buSzTx/>
              <a:buFontTx/>
              <a:buNone/>
              <a:tabLst>
                <a:tab pos="607216" algn="l"/>
              </a:tabLst>
              <a:defRPr/>
            </a:pPr>
            <a:endParaRPr sz="1800" b="1" i="0" u="none" strike="noStrike" cap="none" spc="0">
              <a:ln>
                <a:noFill/>
              </a:ln>
              <a:solidFill>
                <a:srgbClr val="008CFF"/>
              </a:solidFill>
              <a:latin typeface="Arial"/>
              <a:cs typeface="Arial"/>
            </a:endParaRPr>
          </a:p>
        </p:txBody>
      </p:sp>
      <p:sp>
        <p:nvSpPr>
          <p:cNvPr id="1827987320" name="Title 2"/>
          <p:cNvSpPr txBox="1"/>
          <p:nvPr/>
        </p:nvSpPr>
        <p:spPr bwMode="auto">
          <a:xfrm>
            <a:off x="8210099" y="3674489"/>
            <a:ext cx="1023759" cy="1188511"/>
          </a:xfrm>
          <a:prstGeom prst="rect">
            <a:avLst/>
          </a:prstGeom>
        </p:spPr>
        <p:txBody>
          <a:bodyPr vert="horz" lIns="121917" tIns="60957" rIns="121917" bIns="60957" rtlCol="0" anchor="ctr">
            <a:noAutofit/>
          </a:bodyPr>
          <a:lstStyle>
            <a:lvl1pPr algn="l" defTabSz="685800">
              <a:lnSpc>
                <a:spcPct val="90000"/>
              </a:lnSpc>
              <a:spcBef>
                <a:spcPts val="0"/>
              </a:spcBef>
              <a:buNone/>
              <a:tabLst>
                <a:tab pos="607216" algn="l"/>
              </a:tabLst>
              <a:defRPr sz="1800" b="1">
                <a:solidFill>
                  <a:schemeClr val="tx2"/>
                </a:solidFill>
                <a:latin typeface="+mj-lt"/>
                <a:ea typeface="+mj-ea"/>
                <a:cs typeface="+mj-cs"/>
              </a:defRPr>
            </a:lvl1pPr>
          </a:lstStyle>
          <a:p>
            <a:pPr marL="0" marR="0" lvl="0" indent="0" algn="r" defTabSz="685800">
              <a:lnSpc>
                <a:spcPct val="90000"/>
              </a:lnSpc>
              <a:spcBef>
                <a:spcPts val="0"/>
              </a:spcBef>
              <a:spcAft>
                <a:spcPts val="0"/>
              </a:spcAft>
              <a:buClrTx/>
              <a:buSzTx/>
              <a:buFontTx/>
              <a:buNone/>
              <a:tabLst>
                <a:tab pos="607216" algn="l"/>
              </a:tabLst>
              <a:defRPr/>
            </a:pPr>
            <a:endParaRPr sz="1800" b="1" i="0" u="none" strike="noStrike" cap="none" spc="0">
              <a:ln>
                <a:noFill/>
              </a:ln>
              <a:solidFill>
                <a:srgbClr val="008CFF"/>
              </a:solidFill>
              <a:latin typeface="Arial"/>
              <a:cs typeface="Arial"/>
            </a:endParaRPr>
          </a:p>
        </p:txBody>
      </p:sp>
      <p:sp>
        <p:nvSpPr>
          <p:cNvPr id="786488695" name=""/>
          <p:cNvSpPr txBox="1"/>
          <p:nvPr/>
        </p:nvSpPr>
        <p:spPr bwMode="auto">
          <a:xfrm flipH="0" flipV="0">
            <a:off x="785917" y="1151847"/>
            <a:ext cx="11039770" cy="289595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ctr">
              <a:lnSpc>
                <a:spcPct val="100000"/>
              </a:lnSpc>
              <a:spcAft>
                <a:spcPts val="0"/>
              </a:spcAft>
              <a:defRPr/>
            </a:pPr>
            <a:r>
              <a:rPr sz="2000">
                <a:ln w="12700">
                  <a:solidFill>
                    <a:schemeClr val="accent5">
                      <a:lumMod val="75000"/>
                    </a:schemeClr>
                  </a:solidFill>
                </a:ln>
                <a:solidFill>
                  <a:schemeClr val="accent1">
                    <a:lumMod val="60000"/>
                    <a:lumOff val="40000"/>
                  </a:schemeClr>
                </a:solidFill>
                <a:latin typeface="Calibri"/>
                <a:cs typeface="Calibri"/>
              </a:rPr>
              <a:t>«</a:t>
            </a:r>
            <a:r>
              <a:rPr sz="2000">
                <a:ln w="12700">
                  <a:solidFill>
                    <a:schemeClr val="accent5">
                      <a:lumMod val="75000"/>
                    </a:schemeClr>
                  </a:solidFill>
                </a:ln>
                <a:solidFill>
                  <a:schemeClr val="accent1">
                    <a:lumMod val="60000"/>
                    <a:lumOff val="40000"/>
                  </a:schemeClr>
                </a:solidFill>
                <a:latin typeface="Calibri"/>
                <a:cs typeface="Calibri"/>
              </a:rPr>
              <a:t>AllBorder</a:t>
            </a:r>
            <a:r>
              <a:rPr sz="2000">
                <a:ln w="12700">
                  <a:solidFill>
                    <a:schemeClr val="accent5">
                      <a:lumMod val="75000"/>
                    </a:schemeClr>
                  </a:solidFill>
                </a:ln>
                <a:solidFill>
                  <a:schemeClr val="accent1">
                    <a:lumMod val="60000"/>
                    <a:lumOff val="40000"/>
                  </a:schemeClr>
                </a:solidFill>
                <a:latin typeface="Calibri"/>
                <a:cs typeface="Calibri"/>
              </a:rPr>
              <a:t>» </a:t>
            </a:r>
            <a:r>
              <a:rPr sz="2000">
                <a:ln w="12700">
                  <a:solidFill>
                    <a:schemeClr val="accent5">
                      <a:lumMod val="75000"/>
                    </a:schemeClr>
                  </a:solidFill>
                </a:ln>
                <a:solidFill>
                  <a:schemeClr val="accent1">
                    <a:lumMod val="60000"/>
                    <a:lumOff val="40000"/>
                  </a:schemeClr>
                </a:solidFill>
                <a:latin typeface="Calibri"/>
                <a:cs typeface="Calibri"/>
              </a:rPr>
              <a:t>- полное описание границы смежного участка (контура многоконтурного участка, входящего в ЕЗ участка).</a:t>
            </a:r>
            <a:endParaRPr sz="2000">
              <a:ln w="12700">
                <a:solidFill>
                  <a:schemeClr val="accent5">
                    <a:lumMod val="75000"/>
                  </a:schemeClr>
                </a:solidFill>
              </a:ln>
              <a:solidFill>
                <a:schemeClr val="accent1">
                  <a:lumMod val="60000"/>
                  <a:lumOff val="40000"/>
                </a:schemeClr>
              </a:solidFill>
              <a:latin typeface="Calibri"/>
              <a:cs typeface="Calibri"/>
            </a:endParaRPr>
          </a:p>
          <a:p>
            <a:pPr algn="l">
              <a:lnSpc>
                <a:spcPct val="100000"/>
              </a:lnSpc>
              <a:spcAft>
                <a:spcPts val="0"/>
              </a:spcAft>
              <a:defRPr/>
            </a:pPr>
            <a:r>
              <a:rPr sz="1800">
                <a:solidFill>
                  <a:schemeClr val="tx2">
                    <a:lumMod val="75000"/>
                  </a:schemeClr>
                </a:solidFill>
                <a:latin typeface="Calibri"/>
                <a:cs typeface="Calibri"/>
              </a:rPr>
              <a:t>Заполняется в случае изменения полного описания всей границы участка (в том </a:t>
            </a:r>
            <a:r>
              <a:rPr sz="1800">
                <a:solidFill>
                  <a:schemeClr val="tx2">
                    <a:lumMod val="75000"/>
                  </a:schemeClr>
                </a:solidFill>
                <a:latin typeface="Calibri"/>
                <a:cs typeface="Calibri"/>
              </a:rPr>
              <a:t>числе</a:t>
            </a:r>
            <a:r>
              <a:rPr sz="1800">
                <a:solidFill>
                  <a:schemeClr val="tx2">
                    <a:lumMod val="75000"/>
                  </a:schemeClr>
                </a:solidFill>
                <a:latin typeface="Calibri"/>
                <a:cs typeface="Calibri"/>
              </a:rPr>
              <a:t> если МЗУ или ЕЗ в результате уточнения становится </a:t>
            </a:r>
            <a:r>
              <a:rPr sz="1800">
                <a:solidFill>
                  <a:schemeClr val="tx2">
                    <a:lumMod val="75000"/>
                  </a:schemeClr>
                </a:solidFill>
                <a:latin typeface="Calibri"/>
                <a:cs typeface="Calibri"/>
              </a:rPr>
              <a:t>немногоконтурным</a:t>
            </a:r>
            <a:r>
              <a:rPr sz="1800">
                <a:solidFill>
                  <a:schemeClr val="tx2">
                    <a:lumMod val="75000"/>
                  </a:schemeClr>
                </a:solidFill>
                <a:latin typeface="Calibri"/>
                <a:cs typeface="Calibri"/>
              </a:rPr>
              <a:t> ЗУ (землепользованием), или не единым землепользованием), или контуры</a:t>
            </a:r>
            <a:r>
              <a:rPr sz="1800">
                <a:solidFill>
                  <a:schemeClr val="tx2">
                    <a:lumMod val="75000"/>
                  </a:schemeClr>
                </a:solidFill>
                <a:latin typeface="Calibri"/>
                <a:cs typeface="Calibri"/>
              </a:rPr>
              <a:t> многоконтурного участка, или входящего в ЕЗ участка. </a:t>
            </a:r>
            <a:endParaRPr sz="1800">
              <a:solidFill>
                <a:schemeClr val="tx2">
                  <a:lumMod val="75000"/>
                </a:schemeClr>
              </a:solidFill>
              <a:latin typeface="Calibri"/>
              <a:cs typeface="Calibri"/>
            </a:endParaRPr>
          </a:p>
          <a:p>
            <a:pPr algn="l">
              <a:lnSpc>
                <a:spcPct val="100000"/>
              </a:lnSpc>
              <a:spcAft>
                <a:spcPts val="0"/>
              </a:spcAft>
              <a:defRPr/>
            </a:pPr>
            <a:r>
              <a:rPr sz="1800">
                <a:solidFill>
                  <a:schemeClr val="tx2">
                    <a:lumMod val="75000"/>
                  </a:schemeClr>
                </a:solidFill>
                <a:latin typeface="Calibri"/>
                <a:cs typeface="Calibri"/>
              </a:rPr>
              <a:t>Также может заполняться, если все точки изменены, кроме одной, или если изменена большая часть точек границы, в том числе, если при таком уточнении может добавляться и/или исключаться внутренний контур.</a:t>
            </a:r>
            <a:endParaRPr sz="1800">
              <a:solidFill>
                <a:schemeClr val="tx2">
                  <a:lumMod val="75000"/>
                </a:schemeClr>
              </a:solidFill>
              <a:latin typeface="Calibri"/>
              <a:cs typeface="Calibri"/>
            </a:endParaRPr>
          </a:p>
          <a:p>
            <a:pPr algn="l">
              <a:lnSpc>
                <a:spcPct val="100000"/>
              </a:lnSpc>
              <a:spcAft>
                <a:spcPts val="0"/>
              </a:spcAft>
              <a:defRPr/>
            </a:pPr>
            <a:r>
              <a:rPr sz="1800">
                <a:solidFill>
                  <a:schemeClr val="tx2">
                    <a:lumMod val="75000"/>
                  </a:schemeClr>
                </a:solidFill>
                <a:latin typeface="Calibri"/>
                <a:cs typeface="Calibri"/>
              </a:rPr>
              <a:t>Здесь описывается весь замкнутый контур полностью (первая и последняя точки контура должны совпадать). При уточнении в этом теге контура многоконтурного участка или входящего в ЕЗ участка должны быть заполнены соответственно @</a:t>
            </a:r>
            <a:r>
              <a:rPr sz="1800">
                <a:solidFill>
                  <a:schemeClr val="tx2">
                    <a:lumMod val="75000"/>
                  </a:schemeClr>
                </a:solidFill>
                <a:latin typeface="Calibri"/>
                <a:cs typeface="Calibri"/>
              </a:rPr>
              <a:t>NumberRecord</a:t>
            </a:r>
            <a:r>
              <a:rPr sz="1800">
                <a:solidFill>
                  <a:schemeClr val="tx2">
                    <a:lumMod val="75000"/>
                  </a:schemeClr>
                </a:solidFill>
                <a:latin typeface="Calibri"/>
                <a:cs typeface="Calibri"/>
              </a:rPr>
              <a:t> или @</a:t>
            </a:r>
            <a:r>
              <a:rPr sz="1800">
                <a:solidFill>
                  <a:schemeClr val="tx2">
                    <a:lumMod val="75000"/>
                  </a:schemeClr>
                </a:solidFill>
                <a:latin typeface="Calibri"/>
                <a:cs typeface="Calibri"/>
              </a:rPr>
              <a:t>ParentCadastralNumber</a:t>
            </a:r>
            <a:r>
              <a:rPr sz="1800">
                <a:solidFill>
                  <a:schemeClr val="tx2">
                    <a:lumMod val="75000"/>
                  </a:schemeClr>
                </a:solidFill>
                <a:latin typeface="Calibri"/>
                <a:cs typeface="Calibri"/>
              </a:rPr>
              <a:t>.</a:t>
            </a:r>
            <a:endParaRPr sz="1800">
              <a:solidFill>
                <a:schemeClr val="tx2">
                  <a:lumMod val="75000"/>
                </a:schemeClr>
              </a:solidFill>
              <a:latin typeface="Calibri"/>
              <a:cs typeface="Calibri"/>
            </a:endParaRPr>
          </a:p>
        </p:txBody>
      </p:sp>
      <p:sp>
        <p:nvSpPr>
          <p:cNvPr id="1553891895" name="PlaceHolder 1"/>
          <p:cNvSpPr>
            <a:spLocks noGrp="1"/>
          </p:cNvSpPr>
          <p:nvPr/>
        </p:nvSpPr>
        <p:spPr bwMode="auto">
          <a:xfrm flipH="0" flipV="0">
            <a:off x="1808820" y="4380350"/>
            <a:ext cx="10179198" cy="1157222"/>
          </a:xfrm>
          <a:prstGeom prst="rect">
            <a:avLst/>
          </a:prstGeom>
          <a:noFill/>
          <a:ln w="0">
            <a:noFill/>
          </a:ln>
        </p:spPr>
        <p:txBody>
          <a:bodyPr vertOverflow="overflow" horzOverflow="overflow" vert="horz" wrap="square" lIns="91440" tIns="45720" rIns="91440" bIns="45720" numCol="1" spcCol="0" rtlCol="0" fromWordArt="0" anchor="ctr" anchorCtr="0" forceAA="0" upright="0" compatLnSpc="0">
            <a:normAutofit/>
          </a:bodyPr>
          <a:lstStyle>
            <a:lvl1pPr algn="l" defTabSz="914330">
              <a:lnSpc>
                <a:spcPct val="90000"/>
              </a:lnSpc>
              <a:spcBef>
                <a:spcPts val="0"/>
              </a:spcBef>
              <a:buNone/>
              <a:tabLst>
                <a:tab pos="1079471" algn="l"/>
              </a:tabLst>
              <a:defRPr sz="2400" b="1">
                <a:solidFill>
                  <a:schemeClr val="tx2"/>
                </a:solidFill>
                <a:latin typeface="+mj-lt"/>
                <a:ea typeface="+mj-ea"/>
                <a:cs typeface="+mj-cs"/>
              </a:defRPr>
            </a:lvl1pPr>
          </a:lstStyle>
          <a:p>
            <a:pPr>
              <a:defRPr/>
            </a:pPr>
            <a:endParaRPr/>
          </a:p>
        </p:txBody>
      </p:sp>
      <p:sp>
        <p:nvSpPr>
          <p:cNvPr id="170709655" name=""/>
          <p:cNvSpPr txBox="1"/>
          <p:nvPr/>
        </p:nvSpPr>
        <p:spPr bwMode="auto">
          <a:xfrm flipH="0" flipV="0">
            <a:off x="2736979" y="4534743"/>
            <a:ext cx="8801440" cy="1097640"/>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ctr">
              <a:defRPr/>
            </a:pPr>
            <a:r>
              <a:rPr sz="2200">
                <a:solidFill>
                  <a:srgbClr val="FF0000"/>
                </a:solidFill>
              </a:rPr>
              <a:t>Для исключения возникновения новых пересечений необходимо формировать xml-файл межевого плана с учетом перечисленных особенностей</a:t>
            </a:r>
            <a:endParaRPr sz="2200">
              <a:solidFill>
                <a:srgbClr val="FF0000"/>
              </a:solidFill>
            </a:endParaRPr>
          </a:p>
        </p:txBody>
      </p:sp>
      <p:pic>
        <p:nvPicPr>
          <p:cNvPr id="1278443191" name="Рисунок 130"/>
          <p:cNvPicPr>
            <a:picLocks noChangeAspect="1"/>
          </p:cNvPicPr>
          <p:nvPr/>
        </p:nvPicPr>
        <p:blipFill>
          <a:blip r:embed="rId2"/>
          <a:stretch/>
        </p:blipFill>
        <p:spPr bwMode="auto">
          <a:xfrm flipH="0" flipV="0">
            <a:off x="785917" y="4556067"/>
            <a:ext cx="1434164" cy="1238232"/>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397492124" name="Заголовок 1"/>
          <p:cNvSpPr>
            <a:spLocks noGrp="1"/>
          </p:cNvSpPr>
          <p:nvPr>
            <p:ph type="title"/>
          </p:nvPr>
        </p:nvSpPr>
        <p:spPr bwMode="auto">
          <a:xfrm>
            <a:off x="997650" y="10"/>
            <a:ext cx="10534651" cy="838197"/>
          </a:xfrm>
        </p:spPr>
        <p:txBody>
          <a:bodyPr/>
          <a:lstStyle/>
          <a:p>
            <a:pPr>
              <a:defRPr/>
            </a:pPr>
            <a:r>
              <a:rPr sz="2400" b="1"/>
              <a:t>Примеры ошибок по заполнению XML-схемы межевого плана</a:t>
            </a:r>
            <a:endParaRPr sz="2400" b="1"/>
          </a:p>
        </p:txBody>
      </p:sp>
      <p:pic>
        <p:nvPicPr>
          <p:cNvPr id="464589587" name="object 18"/>
          <p:cNvPicPr/>
          <p:nvPr/>
        </p:nvPicPr>
        <p:blipFill>
          <a:blip r:embed="rId2"/>
          <a:stretch/>
        </p:blipFill>
        <p:spPr bwMode="auto">
          <a:xfrm>
            <a:off x="11853669" y="6473944"/>
            <a:ext cx="335269" cy="384048"/>
          </a:xfrm>
          <a:prstGeom prst="rect">
            <a:avLst/>
          </a:prstGeom>
        </p:spPr>
      </p:pic>
      <p:sp>
        <p:nvSpPr>
          <p:cNvPr id="379350037" name="object 58"/>
          <p:cNvSpPr txBox="1"/>
          <p:nvPr/>
        </p:nvSpPr>
        <p:spPr bwMode="auto">
          <a:xfrm>
            <a:off x="11866440" y="6571566"/>
            <a:ext cx="275481" cy="208386"/>
          </a:xfrm>
          <a:prstGeom prst="rect">
            <a:avLst/>
          </a:prstGeom>
        </p:spPr>
        <p:txBody>
          <a:bodyPr vert="horz" wrap="square" lIns="0" tIns="0" rIns="0" bIns="0" rtlCol="0">
            <a:spAutoFit/>
          </a:bodyPr>
          <a:lstStyle/>
          <a:p>
            <a:pPr marL="38093">
              <a:lnSpc>
                <a:spcPts val="1637"/>
              </a:lnSpc>
              <a:defRPr/>
            </a:pPr>
            <a:fld id="{5FB05D72-B4DA-B3C9-F958-B3E5497AA9CB}" type="slidenum">
              <a:rPr sz="1400" b="1">
                <a:solidFill>
                  <a:srgbClr val="FFFFFF"/>
                </a:solidFill>
                <a:cs typeface="Arial"/>
              </a:rPr>
              <a:t/>
            </a:fld>
            <a:endParaRPr sz="1400">
              <a:solidFill>
                <a:prstClr val="black"/>
              </a:solidFill>
              <a:cs typeface="Arial"/>
            </a:endParaRPr>
          </a:p>
        </p:txBody>
      </p:sp>
      <p:sp>
        <p:nvSpPr>
          <p:cNvPr id="1343832297" name="Прямоугольник 20"/>
          <p:cNvSpPr/>
          <p:nvPr/>
        </p:nvSpPr>
        <p:spPr bwMode="auto">
          <a:xfrm>
            <a:off x="959788" y="1093775"/>
            <a:ext cx="929223" cy="3750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8875" tIns="54436" rIns="108875" bIns="54436" rtlCol="0" anchor="ctr"/>
          <a:lstStyle/>
          <a:p>
            <a:pPr algn="ctr">
              <a:defRPr/>
            </a:pPr>
            <a:r>
              <a:rPr lang="uk-UA" sz="2000" b="1">
                <a:solidFill>
                  <a:prstClr val="white"/>
                </a:solidFill>
                <a:latin typeface="Liberation Serif"/>
                <a:ea typeface="Liberation Serif"/>
                <a:cs typeface="Liberation Serif"/>
              </a:rPr>
              <a:t>ОКС</a:t>
            </a:r>
            <a:endParaRPr lang="uk-UA" sz="2000" b="1">
              <a:solidFill>
                <a:srgbClr val="00B050"/>
              </a:solidFill>
              <a:cs typeface="Arial"/>
            </a:endParaRPr>
          </a:p>
        </p:txBody>
      </p:sp>
      <p:sp>
        <p:nvSpPr>
          <p:cNvPr id="1607246559" name="Прямоугольник 20"/>
          <p:cNvSpPr/>
          <p:nvPr/>
        </p:nvSpPr>
        <p:spPr bwMode="auto">
          <a:xfrm>
            <a:off x="3050409" y="1093775"/>
            <a:ext cx="929223" cy="37501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8875" tIns="54436" rIns="108875" bIns="54436" rtlCol="0" anchor="ctr"/>
          <a:lstStyle/>
          <a:p>
            <a:pPr algn="ctr">
              <a:defRPr/>
            </a:pPr>
            <a:r>
              <a:rPr lang="uk-UA" sz="2000" b="1">
                <a:solidFill>
                  <a:prstClr val="white"/>
                </a:solidFill>
                <a:latin typeface="Liberation Serif"/>
                <a:ea typeface="Liberation Serif"/>
                <a:cs typeface="Liberation Serif"/>
              </a:rPr>
              <a:t>ЗУ</a:t>
            </a:r>
            <a:endParaRPr lang="uk-UA" sz="2000" b="1">
              <a:solidFill>
                <a:srgbClr val="00B050"/>
              </a:solidFill>
              <a:cs typeface="Arial"/>
            </a:endParaRPr>
          </a:p>
        </p:txBody>
      </p:sp>
      <p:sp>
        <p:nvSpPr>
          <p:cNvPr id="1245826661" name="Прямоугольник 29"/>
          <p:cNvSpPr/>
          <p:nvPr/>
        </p:nvSpPr>
        <p:spPr bwMode="auto">
          <a:xfrm>
            <a:off x="6197662" y="984420"/>
            <a:ext cx="5302967" cy="870278"/>
          </a:xfrm>
          <a:prstGeom prst="roundRect">
            <a:avLst>
              <a:gd name="adj" fmla="val 16667"/>
            </a:avLst>
          </a:prstGeom>
          <a:noFill/>
          <a:ln w="28575">
            <a:noFill/>
          </a:ln>
        </p:spPr>
        <p:txBody>
          <a:bodyPr wrap="square">
            <a:spAutoFit/>
          </a:bodyPr>
          <a:lstStyle/>
          <a:p>
            <a:pPr>
              <a:defRPr/>
            </a:pPr>
            <a:r>
              <a:rPr lang="ru-RU" sz="1600" b="1">
                <a:solidFill>
                  <a:prstClr val="white"/>
                </a:solidFill>
                <a:cs typeface="Arial"/>
              </a:rPr>
              <a:t>К</a:t>
            </a:r>
            <a:r>
              <a:rPr lang="ru-RU" sz="1100" b="1" i="0" u="none" strike="noStrike" cap="none" spc="0">
                <a:solidFill>
                  <a:srgbClr val="444444"/>
                </a:solidFill>
                <a:latin typeface="Liberation Sans"/>
                <a:ea typeface="Liberation Sans"/>
                <a:cs typeface="Liberation Sans"/>
              </a:rPr>
              <a:t>По координатам видно, что все внутренние контура «затерлись».</a:t>
            </a:r>
            <a:endParaRPr sz="1100" b="1"/>
          </a:p>
          <a:p>
            <a:pPr algn="ctr" defTabSz="727275">
              <a:lnSpc>
                <a:spcPct val="90000"/>
              </a:lnSpc>
              <a:spcBef>
                <a:spcPts val="84"/>
              </a:spcBef>
              <a:defRPr/>
            </a:pPr>
            <a:r>
              <a:rPr lang="ru-RU" sz="1600" b="1">
                <a:solidFill>
                  <a:prstClr val="white"/>
                </a:solidFill>
                <a:cs typeface="Arial"/>
              </a:rPr>
              <a:t>НОВЕ СУММАРНОЙ КАДАСТРОВОЙ  СТОИМОСТИ, млрд.руб </a:t>
            </a:r>
            <a:endParaRPr/>
          </a:p>
        </p:txBody>
      </p:sp>
      <p:pic>
        <p:nvPicPr>
          <p:cNvPr id="288748061" name=""/>
          <p:cNvPicPr>
            <a:picLocks noChangeAspect="1"/>
          </p:cNvPicPr>
          <p:nvPr/>
        </p:nvPicPr>
        <p:blipFill>
          <a:blip r:embed="rId3"/>
          <a:stretch/>
        </p:blipFill>
        <p:spPr bwMode="auto">
          <a:xfrm rot="0" flipH="0" flipV="0">
            <a:off x="41472" y="1827229"/>
            <a:ext cx="5112090" cy="4623291"/>
          </a:xfrm>
          <a:prstGeom prst="rect">
            <a:avLst/>
          </a:prstGeom>
        </p:spPr>
      </p:pic>
      <p:pic>
        <p:nvPicPr>
          <p:cNvPr id="1443708709" name=""/>
          <p:cNvPicPr>
            <a:picLocks noChangeAspect="1"/>
          </p:cNvPicPr>
          <p:nvPr/>
        </p:nvPicPr>
        <p:blipFill>
          <a:blip r:embed="rId4"/>
          <a:stretch/>
        </p:blipFill>
        <p:spPr bwMode="auto">
          <a:xfrm rot="0" flipH="0" flipV="0">
            <a:off x="5268727" y="1825623"/>
            <a:ext cx="6808771" cy="4624896"/>
          </a:xfrm>
          <a:prstGeom prst="rect">
            <a:avLst/>
          </a:prstGeom>
        </p:spPr>
      </p:pic>
      <p:sp>
        <p:nvSpPr>
          <p:cNvPr id="1778874638" name=""/>
          <p:cNvSpPr txBox="1"/>
          <p:nvPr/>
        </p:nvSpPr>
        <p:spPr bwMode="auto">
          <a:xfrm flipH="0" flipV="0">
            <a:off x="155916" y="911232"/>
            <a:ext cx="5112810" cy="76235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sz="1100" b="1">
                <a:solidFill>
                  <a:srgbClr val="444444"/>
                </a:solidFill>
                <a:latin typeface="Liberation Sans"/>
                <a:ea typeface="Liberation Sans"/>
                <a:cs typeface="Liberation Sans"/>
              </a:rPr>
              <a:t>Представлен межевой план, на уточнение садового участка (вносят графику), с параллельным уточнением </a:t>
            </a:r>
            <a:r>
              <a:rPr sz="1100" b="1">
                <a:solidFill>
                  <a:srgbClr val="444444"/>
                </a:solidFill>
                <a:latin typeface="Liberation Sans"/>
                <a:ea typeface="Liberation Sans"/>
                <a:cs typeface="Liberation Sans"/>
              </a:rPr>
              <a:t> массива 02:55:040513:243</a:t>
            </a:r>
            <a:r>
              <a:rPr sz="1100" b="1">
                <a:solidFill>
                  <a:srgbClr val="444444"/>
                </a:solidFill>
                <a:latin typeface="Liberation Sans"/>
                <a:ea typeface="Liberation Sans"/>
                <a:cs typeface="Liberation Sans"/>
              </a:rPr>
              <a:t> (вырезается внутренний контур под основной). При этом в </a:t>
            </a:r>
            <a:r>
              <a:rPr sz="1100" b="1">
                <a:solidFill>
                  <a:srgbClr val="444444"/>
                </a:solidFill>
                <a:latin typeface="Liberation Sans"/>
                <a:ea typeface="Liberation Sans"/>
                <a:cs typeface="Liberation Sans"/>
              </a:rPr>
              <a:t>xml</a:t>
            </a:r>
            <a:r>
              <a:rPr sz="1100" b="1">
                <a:solidFill>
                  <a:srgbClr val="444444"/>
                </a:solidFill>
                <a:latin typeface="Liberation Sans"/>
                <a:ea typeface="Liberation Sans"/>
                <a:cs typeface="Liberation Sans"/>
              </a:rPr>
              <a:t> заполнен раздел на уточнение всех границ "&lt;</a:t>
            </a:r>
            <a:r>
              <a:rPr sz="1100" b="1">
                <a:solidFill>
                  <a:srgbClr val="444444"/>
                </a:solidFill>
                <a:latin typeface="Liberation Sans"/>
                <a:ea typeface="Liberation Sans"/>
                <a:cs typeface="Liberation Sans"/>
              </a:rPr>
              <a:t>AllBorder</a:t>
            </a:r>
            <a:r>
              <a:rPr sz="1100" b="1">
                <a:solidFill>
                  <a:srgbClr val="444444"/>
                </a:solidFill>
                <a:latin typeface="Liberation Sans"/>
                <a:ea typeface="Liberation Sans"/>
                <a:cs typeface="Liberation Sans"/>
              </a:rPr>
              <a:t>&gt;".</a:t>
            </a:r>
            <a:endParaRPr sz="1100" b="1"/>
          </a:p>
        </p:txBody>
      </p:sp>
      <p:sp>
        <p:nvSpPr>
          <p:cNvPr id="451946570" name=""/>
          <p:cNvSpPr/>
          <p:nvPr/>
        </p:nvSpPr>
        <p:spPr bwMode="auto">
          <a:xfrm flipH="0" flipV="0">
            <a:off x="206397" y="2913529"/>
            <a:ext cx="905808" cy="224117"/>
          </a:xfrm>
          <a:prstGeom prst="donut">
            <a:avLst>
              <a:gd name="adj" fmla="val 8219"/>
            </a:avLst>
          </a:prstGeom>
          <a:ln w="19049" cap="flat" cmpd="sng" algn="ctr">
            <a:solidFill>
              <a:srgbClr val="FF0000"/>
            </a:solidFill>
            <a:prstDash val="solid"/>
            <a:miter/>
          </a:ln>
        </p:spPr>
        <p:style>
          <a:lnRef idx="2">
            <a:schemeClr val="accent1">
              <a:shade val="50000"/>
            </a:schemeClr>
          </a:lnRef>
          <a:fillRef idx="1">
            <a:schemeClr val="accent1"/>
          </a:fillRef>
          <a:effectRef idx="0">
            <a:schemeClr val="accent1"/>
          </a:effectRef>
          <a:fontRef idx="minor">
            <a:schemeClr val="lt1"/>
          </a:fontRef>
        </p:style>
      </p:sp>
      <p:sp>
        <p:nvSpPr>
          <p:cNvPr id="1739445577" name="PlaceHolder 1"/>
          <p:cNvSpPr>
            <a:spLocks noGrp="1"/>
          </p:cNvSpPr>
          <p:nvPr/>
        </p:nvSpPr>
        <p:spPr bwMode="auto">
          <a:xfrm flipH="0" flipV="0">
            <a:off x="1006400" y="3137646"/>
            <a:ext cx="10179198" cy="752720"/>
          </a:xfrm>
          <a:prstGeom prst="rect">
            <a:avLst/>
          </a:prstGeom>
          <a:noFill/>
          <a:ln w="0">
            <a:noFill/>
          </a:ln>
        </p:spPr>
        <p:txBody>
          <a:bodyPr vertOverflow="overflow" horzOverflow="overflow" vert="horz" wrap="square" lIns="91440" tIns="45720" rIns="91440" bIns="45720" numCol="1" spcCol="0" rtlCol="0" fromWordArt="0" anchor="ctr" anchorCtr="0" forceAA="0" upright="0" compatLnSpc="0">
            <a:normAutofit/>
          </a:bodyPr>
          <a:lstStyle>
            <a:lvl1pPr algn="l" defTabSz="914330">
              <a:lnSpc>
                <a:spcPct val="90000"/>
              </a:lnSpc>
              <a:spcBef>
                <a:spcPts val="0"/>
              </a:spcBef>
              <a:buNone/>
              <a:tabLst>
                <a:tab pos="1079471" algn="l"/>
              </a:tabLst>
              <a:defRPr sz="2400" b="1">
                <a:solidFill>
                  <a:schemeClr val="tx2"/>
                </a:solidFill>
                <a:latin typeface="+mj-lt"/>
                <a:ea typeface="+mj-ea"/>
                <a:cs typeface="+mj-cs"/>
              </a:defRPr>
            </a:lvl1pPr>
          </a:lstStyle>
          <a:p>
            <a:pPr algn="ctr">
              <a:defRPr/>
            </a:pPr>
            <a:r>
              <a:rPr sz="2600">
                <a:solidFill>
                  <a:srgbClr val="FF0000"/>
                </a:solidFill>
              </a:rPr>
              <a:t>Должно быть</a:t>
            </a:r>
            <a:r>
              <a:rPr sz="2600">
                <a:ln>
                  <a:noFill/>
                </a:ln>
                <a:solidFill>
                  <a:srgbClr val="FF0000"/>
                </a:solidFill>
              </a:rPr>
              <a:t> </a:t>
            </a:r>
            <a:r>
              <a:rPr lang="ru-RU" sz="2600" b="1" i="0" u="none" strike="noStrike" cap="none" spc="0">
                <a:ln>
                  <a:noFill/>
                </a:ln>
                <a:solidFill>
                  <a:srgbClr val="FF0000"/>
                </a:solidFill>
                <a:latin typeface="Calibri"/>
                <a:ea typeface="Calibri"/>
                <a:cs typeface="Calibri"/>
              </a:rPr>
              <a:t>«ChangeBorder</a:t>
            </a:r>
            <a:r>
              <a:rPr sz="2600">
                <a:ln>
                  <a:noFill/>
                </a:ln>
                <a:solidFill>
                  <a:srgbClr val="FF0000"/>
                </a:solidFill>
              </a:rPr>
              <a:t>». </a:t>
            </a:r>
            <a:endParaRPr sz="2600">
              <a:ln>
                <a:noFill/>
              </a:ln>
              <a:solidFill>
                <a:srgbClr val="FF0000"/>
              </a:solidFill>
            </a:endParaRPr>
          </a:p>
          <a:p>
            <a:pPr algn="ctr">
              <a:defRPr/>
            </a:pPr>
            <a:endParaRPr sz="19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975659484" name="Заголовок 1"/>
          <p:cNvSpPr>
            <a:spLocks noGrp="1"/>
          </p:cNvSpPr>
          <p:nvPr>
            <p:ph type="title"/>
          </p:nvPr>
        </p:nvSpPr>
        <p:spPr bwMode="auto">
          <a:xfrm>
            <a:off x="997650" y="9"/>
            <a:ext cx="10534650" cy="838197"/>
          </a:xfrm>
        </p:spPr>
        <p:txBody>
          <a:bodyPr/>
          <a:lstStyle/>
          <a:p>
            <a:pPr>
              <a:defRPr/>
            </a:pPr>
            <a:r>
              <a:rPr sz="2400" b="1"/>
              <a:t>Примеры ошибок по заполнению XML-схемы межевого плана</a:t>
            </a:r>
            <a:endParaRPr sz="2400" b="1"/>
          </a:p>
        </p:txBody>
      </p:sp>
      <p:pic>
        <p:nvPicPr>
          <p:cNvPr id="1833675079" name="object 18"/>
          <p:cNvPicPr/>
          <p:nvPr/>
        </p:nvPicPr>
        <p:blipFill>
          <a:blip r:embed="rId2"/>
          <a:stretch/>
        </p:blipFill>
        <p:spPr bwMode="auto">
          <a:xfrm>
            <a:off x="11853668" y="6473943"/>
            <a:ext cx="335268" cy="384048"/>
          </a:xfrm>
          <a:prstGeom prst="rect">
            <a:avLst/>
          </a:prstGeom>
        </p:spPr>
      </p:pic>
      <p:sp>
        <p:nvSpPr>
          <p:cNvPr id="995041172" name="object 58"/>
          <p:cNvSpPr txBox="1"/>
          <p:nvPr/>
        </p:nvSpPr>
        <p:spPr bwMode="auto">
          <a:xfrm>
            <a:off x="11866439" y="6571566"/>
            <a:ext cx="275479" cy="208258"/>
          </a:xfrm>
          <a:prstGeom prst="rect">
            <a:avLst/>
          </a:prstGeom>
        </p:spPr>
        <p:txBody>
          <a:bodyPr vert="horz" wrap="square" lIns="0" tIns="0" rIns="0" bIns="0" rtlCol="0">
            <a:spAutoFit/>
          </a:bodyPr>
          <a:lstStyle/>
          <a:p>
            <a:pPr marL="38091">
              <a:lnSpc>
                <a:spcPts val="1636"/>
              </a:lnSpc>
              <a:defRPr/>
            </a:pPr>
            <a:fld id="{BE77F0C6-DFC6-450E-FFAA-BBA7DEC534F4}" type="slidenum">
              <a:rPr sz="1400" b="1">
                <a:solidFill>
                  <a:srgbClr val="FFFFFF"/>
                </a:solidFill>
                <a:cs typeface="Arial"/>
              </a:rPr>
              <a:t/>
            </a:fld>
            <a:endParaRPr sz="1400">
              <a:solidFill>
                <a:prstClr val="black"/>
              </a:solidFill>
              <a:cs typeface="Arial"/>
            </a:endParaRPr>
          </a:p>
        </p:txBody>
      </p:sp>
      <p:sp>
        <p:nvSpPr>
          <p:cNvPr id="1252226728" name="Прямоугольник 20"/>
          <p:cNvSpPr/>
          <p:nvPr/>
        </p:nvSpPr>
        <p:spPr bwMode="auto">
          <a:xfrm>
            <a:off x="959787" y="1093774"/>
            <a:ext cx="929223" cy="3750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8874" tIns="54434" rIns="108874" bIns="54434" rtlCol="0" anchor="ctr"/>
          <a:lstStyle/>
          <a:p>
            <a:pPr algn="ctr">
              <a:defRPr/>
            </a:pPr>
            <a:r>
              <a:rPr lang="uk-UA" sz="2000" b="1">
                <a:solidFill>
                  <a:prstClr val="white"/>
                </a:solidFill>
                <a:latin typeface="Liberation Serif"/>
                <a:ea typeface="Liberation Serif"/>
                <a:cs typeface="Liberation Serif"/>
              </a:rPr>
              <a:t>ОКС</a:t>
            </a:r>
            <a:endParaRPr lang="uk-UA" sz="2000" b="1">
              <a:solidFill>
                <a:srgbClr val="00B050"/>
              </a:solidFill>
              <a:cs typeface="Arial"/>
            </a:endParaRPr>
          </a:p>
        </p:txBody>
      </p:sp>
      <p:sp>
        <p:nvSpPr>
          <p:cNvPr id="737827345" name="Прямоугольник 20"/>
          <p:cNvSpPr/>
          <p:nvPr/>
        </p:nvSpPr>
        <p:spPr bwMode="auto">
          <a:xfrm>
            <a:off x="3050408" y="1093774"/>
            <a:ext cx="929223" cy="37501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108874" tIns="54434" rIns="108874" bIns="54434" rtlCol="0" anchor="ctr"/>
          <a:lstStyle/>
          <a:p>
            <a:pPr algn="ctr">
              <a:defRPr/>
            </a:pPr>
            <a:r>
              <a:rPr lang="uk-UA" sz="2000" b="1">
                <a:solidFill>
                  <a:prstClr val="white"/>
                </a:solidFill>
                <a:latin typeface="Liberation Serif"/>
                <a:ea typeface="Liberation Serif"/>
                <a:cs typeface="Liberation Serif"/>
              </a:rPr>
              <a:t>ЗУ</a:t>
            </a:r>
            <a:endParaRPr lang="uk-UA" sz="2000" b="1">
              <a:solidFill>
                <a:srgbClr val="00B050"/>
              </a:solidFill>
              <a:cs typeface="Arial"/>
            </a:endParaRPr>
          </a:p>
        </p:txBody>
      </p:sp>
      <p:sp>
        <p:nvSpPr>
          <p:cNvPr id="665416671" name="Прямоугольник 29"/>
          <p:cNvSpPr/>
          <p:nvPr/>
        </p:nvSpPr>
        <p:spPr bwMode="auto">
          <a:xfrm flipH="0" flipV="0">
            <a:off x="6005441" y="984420"/>
            <a:ext cx="5861718" cy="838048"/>
          </a:xfrm>
          <a:prstGeom prst="roundRect">
            <a:avLst>
              <a:gd name="adj" fmla="val 16667"/>
            </a:avLst>
          </a:prstGeom>
          <a:noFill/>
          <a:ln w="28575">
            <a:noFill/>
          </a:ln>
        </p:spPr>
        <p:txBody>
          <a:bodyPr wrap="square">
            <a:spAutoFit/>
          </a:bodyPr>
          <a:lstStyle/>
          <a:p>
            <a:pPr>
              <a:defRPr/>
            </a:pPr>
            <a:r>
              <a:rPr lang="ru-RU" sz="1100" b="1" i="0" u="none" strike="noStrike" cap="none" spc="0">
                <a:solidFill>
                  <a:srgbClr val="444444"/>
                </a:solidFill>
                <a:latin typeface="Liberation Sans"/>
                <a:ea typeface="Liberation Sans"/>
                <a:cs typeface="Liberation Sans"/>
              </a:rPr>
              <a:t>По координатам видно, что не проис</a:t>
            </a:r>
            <a:r>
              <a:rPr lang="ru-RU" sz="1100" b="1" i="0" u="none" strike="noStrike" cap="none" spc="0">
                <a:solidFill>
                  <a:srgbClr val="444444"/>
                </a:solidFill>
                <a:latin typeface="Liberation Sans"/>
                <a:ea typeface="Liberation Sans"/>
                <a:cs typeface="Liberation Sans"/>
              </a:rPr>
              <a:t>ходит формирование внутреннего контура. Границы смежного участка становятся идентичны границами основного уточняемого </a:t>
            </a:r>
            <a:r>
              <a:rPr lang="ru-RU" sz="1100" b="1" i="0" u="none" strike="noStrike" cap="none" spc="0">
                <a:solidFill>
                  <a:srgbClr val="444444"/>
                </a:solidFill>
                <a:latin typeface="Liberation Sans"/>
                <a:ea typeface="Liberation Sans"/>
                <a:cs typeface="Liberation Sans"/>
              </a:rPr>
              <a:t>участка  и накладываются друг на друга.</a:t>
            </a:r>
            <a:endParaRPr sz="1100" b="1"/>
          </a:p>
          <a:p>
            <a:pPr algn="ctr" defTabSz="727274">
              <a:lnSpc>
                <a:spcPct val="90000"/>
              </a:lnSpc>
              <a:spcBef>
                <a:spcPts val="83"/>
              </a:spcBef>
              <a:defRPr/>
            </a:pPr>
            <a:r>
              <a:rPr lang="ru-RU" sz="1100" b="1">
                <a:solidFill>
                  <a:prstClr val="white"/>
                </a:solidFill>
                <a:cs typeface="Arial"/>
              </a:rPr>
              <a:t>АЛИЗАЦИЯ НА ОСНОВЕ СУММАРНОЙ КАДАСТРОВОЙ  СТОИМОСТИ, млрд.руб </a:t>
            </a:r>
            <a:endParaRPr sz="1100"/>
          </a:p>
        </p:txBody>
      </p:sp>
      <p:pic>
        <p:nvPicPr>
          <p:cNvPr id="53132027" name=""/>
          <p:cNvPicPr>
            <a:picLocks noChangeAspect="1"/>
          </p:cNvPicPr>
          <p:nvPr/>
        </p:nvPicPr>
        <p:blipFill>
          <a:blip r:embed="rId3"/>
          <a:stretch/>
        </p:blipFill>
        <p:spPr bwMode="auto">
          <a:xfrm rot="0" flipH="0" flipV="0">
            <a:off x="5788850" y="1825623"/>
            <a:ext cx="6214428" cy="4745938"/>
          </a:xfrm>
          <a:prstGeom prst="rect">
            <a:avLst/>
          </a:prstGeom>
        </p:spPr>
      </p:pic>
      <p:pic>
        <p:nvPicPr>
          <p:cNvPr id="1893975653" name=""/>
          <p:cNvPicPr>
            <a:picLocks noChangeAspect="1"/>
          </p:cNvPicPr>
          <p:nvPr/>
        </p:nvPicPr>
        <p:blipFill>
          <a:blip r:embed="rId4"/>
          <a:stretch/>
        </p:blipFill>
        <p:spPr bwMode="auto">
          <a:xfrm rot="0" flipH="0" flipV="0">
            <a:off x="338843" y="1825623"/>
            <a:ext cx="5179555" cy="4745938"/>
          </a:xfrm>
          <a:prstGeom prst="rect">
            <a:avLst/>
          </a:prstGeom>
        </p:spPr>
      </p:pic>
      <p:sp>
        <p:nvSpPr>
          <p:cNvPr id="1513427267" name=""/>
          <p:cNvSpPr txBox="1"/>
          <p:nvPr/>
        </p:nvSpPr>
        <p:spPr bwMode="auto">
          <a:xfrm flipH="0" flipV="0">
            <a:off x="353426" y="977792"/>
            <a:ext cx="5164971" cy="762359"/>
          </a:xfrm>
          <a:prstGeom prst="rect">
            <a:avLst/>
          </a:prstGeom>
          <a:noFill/>
        </p:spPr>
        <p:txBody>
          <a:bodyPr vertOverflow="overflow" horzOverflow="overflow" vert="horz" wrap="square" lIns="91440" tIns="45720" rIns="91440" bIns="45720" numCol="1" spcCol="0" rtlCol="0" fromWordArt="0" anchor="t" anchorCtr="0" forceAA="0" upright="0" compatLnSpc="0">
            <a:spAutoFit/>
          </a:bodyPr>
          <a:p>
            <a:pPr algn="l">
              <a:defRPr/>
            </a:pPr>
            <a:r>
              <a:rPr sz="1100" b="1">
                <a:solidFill>
                  <a:srgbClr val="444444"/>
                </a:solidFill>
                <a:latin typeface="Liberation Sans"/>
                <a:ea typeface="Liberation Sans"/>
                <a:cs typeface="Liberation Sans"/>
              </a:rPr>
              <a:t>Представлен межевой план, на уточнение садового участка (вносят графику), с параллельным уточнением </a:t>
            </a:r>
            <a:r>
              <a:rPr sz="1100" b="1">
                <a:solidFill>
                  <a:srgbClr val="444444"/>
                </a:solidFill>
                <a:latin typeface="Liberation Sans"/>
                <a:ea typeface="Liberation Sans"/>
                <a:cs typeface="Liberation Sans"/>
              </a:rPr>
              <a:t> массива </a:t>
            </a:r>
            <a:r>
              <a:rPr sz="1100" b="1">
                <a:solidFill>
                  <a:srgbClr val="444444"/>
                </a:solidFill>
                <a:latin typeface="Liberation Sans"/>
                <a:ea typeface="Liberation Sans"/>
                <a:cs typeface="Liberation Sans"/>
              </a:rPr>
              <a:t>(вырезается внутренний контур под основной). При этом в </a:t>
            </a:r>
            <a:r>
              <a:rPr sz="1100" b="1">
                <a:solidFill>
                  <a:srgbClr val="444444"/>
                </a:solidFill>
                <a:latin typeface="Liberation Sans"/>
                <a:ea typeface="Liberation Sans"/>
                <a:cs typeface="Liberation Sans"/>
              </a:rPr>
              <a:t>xml</a:t>
            </a:r>
            <a:r>
              <a:rPr sz="1100" b="1">
                <a:solidFill>
                  <a:srgbClr val="444444"/>
                </a:solidFill>
                <a:latin typeface="Liberation Sans"/>
                <a:ea typeface="Liberation Sans"/>
                <a:cs typeface="Liberation Sans"/>
              </a:rPr>
              <a:t> заполнен раздел на уточнение всех границ "&lt;</a:t>
            </a:r>
            <a:r>
              <a:rPr sz="1100" b="1">
                <a:solidFill>
                  <a:srgbClr val="444444"/>
                </a:solidFill>
                <a:latin typeface="Liberation Sans"/>
                <a:ea typeface="Liberation Sans"/>
                <a:cs typeface="Liberation Sans"/>
              </a:rPr>
              <a:t>AllBorder</a:t>
            </a:r>
            <a:r>
              <a:rPr sz="1100" b="1">
                <a:solidFill>
                  <a:srgbClr val="444444"/>
                </a:solidFill>
                <a:latin typeface="Liberation Sans"/>
                <a:ea typeface="Liberation Sans"/>
                <a:cs typeface="Liberation Sans"/>
              </a:rPr>
              <a:t>&gt;".</a:t>
            </a:r>
            <a:endParaRPr sz="1100" b="1"/>
          </a:p>
        </p:txBody>
      </p:sp>
      <p:sp>
        <p:nvSpPr>
          <p:cNvPr id="467995302" name=""/>
          <p:cNvSpPr/>
          <p:nvPr/>
        </p:nvSpPr>
        <p:spPr bwMode="auto">
          <a:xfrm flipH="0" flipV="0">
            <a:off x="6005441" y="2978896"/>
            <a:ext cx="905807" cy="224116"/>
          </a:xfrm>
          <a:prstGeom prst="donut">
            <a:avLst>
              <a:gd name="adj" fmla="val 8219"/>
            </a:avLst>
          </a:prstGeom>
          <a:ln w="19049" cap="flat" cmpd="sng" algn="ctr">
            <a:solidFill>
              <a:srgbClr val="FF0000"/>
            </a:solidFill>
            <a:prstDash val="solid"/>
            <a:miter/>
          </a:ln>
        </p:spPr>
        <p:style>
          <a:lnRef idx="2">
            <a:schemeClr val="accent1">
              <a:shade val="50000"/>
            </a:schemeClr>
          </a:lnRef>
          <a:fillRef idx="1">
            <a:schemeClr val="accent1"/>
          </a:fillRef>
          <a:effectRef idx="0">
            <a:schemeClr val="accent1"/>
          </a:effectRef>
          <a:fontRef idx="minor">
            <a:schemeClr val="lt1"/>
          </a:fontRef>
        </p:style>
      </p:sp>
      <p:sp>
        <p:nvSpPr>
          <p:cNvPr id="571786818" name="PlaceHolder 1"/>
          <p:cNvSpPr>
            <a:spLocks noGrp="1"/>
          </p:cNvSpPr>
          <p:nvPr/>
        </p:nvSpPr>
        <p:spPr bwMode="auto">
          <a:xfrm flipH="0" flipV="0">
            <a:off x="997650" y="3429000"/>
            <a:ext cx="10179198" cy="1157222"/>
          </a:xfrm>
          <a:prstGeom prst="rect">
            <a:avLst/>
          </a:prstGeom>
          <a:noFill/>
          <a:ln w="0">
            <a:noFill/>
          </a:ln>
        </p:spPr>
        <p:txBody>
          <a:bodyPr vertOverflow="overflow" horzOverflow="overflow" vert="horz" wrap="square" lIns="91440" tIns="45720" rIns="91440" bIns="45720" numCol="1" spcCol="0" rtlCol="0" fromWordArt="0" anchor="ctr" anchorCtr="0" forceAA="0" upright="0" compatLnSpc="0">
            <a:normAutofit/>
          </a:bodyPr>
          <a:lstStyle>
            <a:lvl1pPr algn="l" defTabSz="914330">
              <a:lnSpc>
                <a:spcPct val="90000"/>
              </a:lnSpc>
              <a:spcBef>
                <a:spcPts val="0"/>
              </a:spcBef>
              <a:buNone/>
              <a:tabLst>
                <a:tab pos="1079471" algn="l"/>
              </a:tabLst>
              <a:defRPr sz="2400" b="1">
                <a:solidFill>
                  <a:schemeClr val="tx2"/>
                </a:solidFill>
                <a:latin typeface="+mj-lt"/>
                <a:ea typeface="+mj-ea"/>
                <a:cs typeface="+mj-cs"/>
              </a:defRPr>
            </a:lvl1pPr>
          </a:lstStyle>
          <a:p>
            <a:pPr algn="ctr">
              <a:defRPr/>
            </a:pPr>
            <a:r>
              <a:rPr lang="ru-RU" sz="2600" b="1" i="0" u="none" strike="noStrike" cap="none" spc="0">
                <a:solidFill>
                  <a:srgbClr val="FF0000"/>
                </a:solidFill>
                <a:latin typeface="+mj-lt"/>
                <a:ea typeface="+mj-ea"/>
                <a:cs typeface="+mj-cs"/>
              </a:rPr>
              <a:t>Должно быть</a:t>
            </a:r>
            <a:r>
              <a:rPr lang="ru-RU" sz="2600" b="1" i="0" u="none" strike="noStrike" cap="none" spc="0">
                <a:ln>
                  <a:noFill/>
                </a:ln>
                <a:solidFill>
                  <a:srgbClr val="FF0000"/>
                </a:solidFill>
                <a:latin typeface="+mj-lt"/>
                <a:ea typeface="+mj-ea"/>
                <a:cs typeface="+mj-cs"/>
              </a:rPr>
              <a:t> </a:t>
            </a:r>
            <a:r>
              <a:rPr lang="ru-RU" sz="2600" b="1" i="0" u="none" strike="noStrike" cap="none" spc="0">
                <a:ln>
                  <a:noFill/>
                </a:ln>
                <a:solidFill>
                  <a:srgbClr val="FF0000"/>
                </a:solidFill>
                <a:latin typeface="Calibri"/>
                <a:ea typeface="Calibri"/>
                <a:cs typeface="Calibri"/>
              </a:rPr>
              <a:t>«ChangeBorder</a:t>
            </a:r>
            <a:r>
              <a:rPr lang="ru-RU" sz="2600" b="1" i="0" u="none" strike="noStrike" cap="none" spc="0">
                <a:ln>
                  <a:noFill/>
                </a:ln>
                <a:solidFill>
                  <a:srgbClr val="FF0000"/>
                </a:solidFill>
                <a:latin typeface="+mj-lt"/>
                <a:ea typeface="+mj-ea"/>
                <a:cs typeface="+mj-cs"/>
              </a:rPr>
              <a:t>».</a:t>
            </a:r>
            <a:endParaRPr sz="260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852652074" name="Title 2"/>
          <p:cNvSpPr>
            <a:spLocks noGrp="1"/>
          </p:cNvSpPr>
          <p:nvPr>
            <p:ph type="title"/>
          </p:nvPr>
        </p:nvSpPr>
        <p:spPr bwMode="auto">
          <a:xfrm>
            <a:off x="962022" y="0"/>
            <a:ext cx="10534650" cy="838197"/>
          </a:xfrm>
        </p:spPr>
        <p:txBody>
          <a:bodyPr anchor="ctr">
            <a:normAutofit/>
          </a:bodyPr>
          <a:lstStyle>
            <a:lvl1pPr>
              <a:tabLst>
                <a:tab pos="1079470" algn="l"/>
              </a:tabLst>
              <a:defRPr sz="2400" b="1">
                <a:solidFill>
                  <a:schemeClr val="tx2"/>
                </a:solidFill>
              </a:defRPr>
            </a:lvl1pPr>
          </a:lstStyle>
          <a:p>
            <a:pPr algn="l">
              <a:defRPr/>
            </a:pPr>
            <a:r>
              <a:rPr lang="ru-RU" sz="2400" b="1" i="0" u="none" strike="noStrike" cap="none" spc="0">
                <a:solidFill>
                  <a:schemeClr val="tx2"/>
                </a:solidFill>
                <a:latin typeface="Arial"/>
                <a:ea typeface="Arial"/>
                <a:cs typeface="Arial"/>
              </a:rPr>
              <a:t>Изменения в Налоговый кодекс Российской Федерации</a:t>
            </a:r>
            <a:br>
              <a:rPr lang="ru-RU" sz="2400" b="1" i="0" u="none" strike="noStrike" cap="none" spc="0">
                <a:solidFill>
                  <a:schemeClr val="tx2"/>
                </a:solidFill>
                <a:latin typeface="Arial"/>
                <a:ea typeface="Arial"/>
                <a:cs typeface="Arial"/>
              </a:rPr>
            </a:br>
            <a:r>
              <a:rPr sz="2400"/>
              <a:t>(п. 1 ст. 333.33 НК РФ)</a:t>
            </a:r>
            <a:endParaRPr sz="2400"/>
          </a:p>
        </p:txBody>
      </p:sp>
      <p:sp>
        <p:nvSpPr>
          <p:cNvPr id="161854599" name="Slide Number Placeholder 6"/>
          <p:cNvSpPr>
            <a:spLocks noGrp="1"/>
          </p:cNvSpPr>
          <p:nvPr>
            <p:ph type="sldNum" sz="quarter" idx="10"/>
          </p:nvPr>
        </p:nvSpPr>
        <p:spPr bwMode="auto">
          <a:xfrm>
            <a:off x="9448796" y="6492870"/>
            <a:ext cx="2743200" cy="365122"/>
          </a:xfrm>
        </p:spPr>
        <p:txBody>
          <a:bodyPr/>
          <a:lstStyle>
            <a:lvl1pPr>
              <a:defRPr sz="1400" b="1">
                <a:solidFill>
                  <a:srgbClr val="262626"/>
                </a:solidFill>
              </a:defRPr>
            </a:lvl1pPr>
          </a:lstStyle>
          <a:p>
            <a:pPr>
              <a:defRPr/>
            </a:pPr>
            <a:fld id="{E6467DD1-1719-EE0E-FFB0-BCB6097B87BE}" type="slidenum">
              <a:rPr lang="ru-RU"/>
              <a:t/>
            </a:fld>
            <a:endParaRPr lang="ru-RU"/>
          </a:p>
        </p:txBody>
      </p:sp>
      <p:graphicFrame>
        <p:nvGraphicFramePr>
          <p:cNvPr id="778591640" name="Таблица 696696308"/>
          <p:cNvGraphicFramePr>
            <a:graphicFrameLocks xmlns:a="http://schemas.openxmlformats.org/drawingml/2006/main"/>
          </p:cNvGraphicFramePr>
          <p:nvPr/>
        </p:nvGraphicFramePr>
        <p:xfrm>
          <a:off x="192087" y="974721"/>
          <a:ext cx="11825317" cy="6674537"/>
        </p:xfrm>
        <a:graphic>
          <a:graphicData uri="http://schemas.openxmlformats.org/drawingml/2006/table">
            <a:tbl>
              <a:tblPr firstRow="1" firstCol="0" lastRow="0" lastCol="0" bandRow="1" bandCol="0"/>
              <a:tblGrid>
                <a:gridCol w="6750000"/>
                <a:gridCol w="2700000"/>
                <a:gridCol w="2375317"/>
              </a:tblGrid>
              <a:tr h="320272">
                <a:tc>
                  <a:txBody>
                    <a:bodyPr/>
                    <a:p>
                      <a:pPr>
                        <a:defRPr/>
                      </a:pPr>
                      <a:endParaRPr/>
                    </a:p>
                  </a:txBody>
                  <a:tcPr anchor="ctr">
                    <a:lnL w="12699" algn="ctr">
                      <a:noFill/>
                    </a:lnL>
                    <a:lnR w="12699" algn="ctr">
                      <a:noFill/>
                    </a:lnR>
                    <a:lnT w="12699" algn="ctr">
                      <a:noFill/>
                    </a:lnT>
                    <a:lnB w="12699" algn="ctr">
                      <a:noFill/>
                    </a:lnB>
                  </a:tcPr>
                </a:tc>
                <a:tc>
                  <a:txBody>
                    <a:bodyPr/>
                    <a:p>
                      <a:pPr>
                        <a:defRPr/>
                      </a:pPr>
                      <a:endParaRPr/>
                    </a:p>
                  </a:txBody>
                  <a:tcPr anchor="ctr">
                    <a:lnL w="12699" algn="ctr">
                      <a:noFill/>
                    </a:lnL>
                    <a:lnR w="12699" algn="ctr">
                      <a:noFill/>
                    </a:lnR>
                    <a:lnT w="12699" algn="ctr">
                      <a:noFill/>
                    </a:lnT>
                    <a:lnB w="12699" algn="ctr">
                      <a:noFill/>
                    </a:lnB>
                  </a:tcPr>
                </a:tc>
                <a:tc>
                  <a:txBody>
                    <a:bodyPr/>
                    <a:p>
                      <a:pPr algn="ctr">
                        <a:defRPr/>
                      </a:pPr>
                      <a:r>
                        <a:rPr>
                          <a:solidFill>
                            <a:schemeClr val="tx1"/>
                          </a:solidFill>
                        </a:rPr>
                        <a:t>С 01.08.2025 года, руб.</a:t>
                      </a:r>
                      <a:endParaRPr/>
                    </a:p>
                  </a:txBody>
                  <a:tcPr anchor="ctr">
                    <a:lnL w="12699" algn="ctr">
                      <a:noFill/>
                    </a:lnL>
                    <a:lnR w="12699" algn="ctr">
                      <a:noFill/>
                    </a:lnR>
                    <a:lnT w="12699" algn="ctr">
                      <a:noFill/>
                    </a:lnT>
                    <a:lnB w="12699" algn="ctr">
                      <a:noFill/>
                    </a:lnB>
                  </a:tcPr>
                </a:tc>
              </a:tr>
              <a:tr h="1245836">
                <a:tc>
                  <a:txBody>
                    <a:bodyPr/>
                    <a:p>
                      <a:pPr algn="l">
                        <a:defRPr/>
                      </a:pPr>
                      <a:r>
                        <a:rPr lang="ru-RU" sz="1300" b="0" i="0" u="none" strike="noStrike" cap="none" spc="0">
                          <a:solidFill>
                            <a:schemeClr val="dk1"/>
                          </a:solidFill>
                          <a:latin typeface="Arial"/>
                          <a:ea typeface="Arial"/>
                          <a:cs typeface="Arial"/>
                        </a:rPr>
                        <a:t>за </a:t>
                      </a:r>
                      <a:r>
                        <a:rPr lang="ru-RU" sz="1300" b="0" i="0" u="none" strike="noStrike" cap="none" spc="0">
                          <a:solidFill>
                            <a:srgbClr val="FF0000"/>
                          </a:solidFill>
                          <a:latin typeface="Arial"/>
                          <a:ea typeface="Arial"/>
                          <a:cs typeface="Arial"/>
                        </a:rPr>
                        <a:t>государственный кадастровый уче</a:t>
                      </a:r>
                      <a:r>
                        <a:rPr lang="ru-RU" sz="1300" b="0" i="0" u="none" strike="noStrike" cap="none" spc="0">
                          <a:solidFill>
                            <a:schemeClr val="dk1"/>
                          </a:solidFill>
                          <a:latin typeface="Arial"/>
                          <a:ea typeface="Arial"/>
                          <a:cs typeface="Arial"/>
                        </a:rPr>
                        <a:t>т или государственную регистрацию права собственности физического лица на земельный участок, </a:t>
                      </a:r>
                      <a:r>
                        <a:rPr lang="ru-RU" sz="1300" b="0" i="0" u="none" strike="noStrike" cap="none" spc="0">
                          <a:solidFill>
                            <a:srgbClr val="FF0000"/>
                          </a:solidFill>
                          <a:latin typeface="Arial"/>
                          <a:ea typeface="Arial"/>
                          <a:cs typeface="Arial"/>
                        </a:rPr>
                        <a:t>предназначенный </a:t>
                      </a:r>
                      <a:r>
                        <a:rPr lang="ru-RU" sz="1300" b="0" i="0" u="none" strike="noStrike" cap="none" spc="0">
                          <a:solidFill>
                            <a:schemeClr val="dk1"/>
                          </a:solidFill>
                          <a:latin typeface="Arial"/>
                          <a:ea typeface="Arial"/>
                          <a:cs typeface="Arial"/>
                        </a:rPr>
                        <a:t>для ведения личного подсобного хозяйства, </a:t>
                      </a:r>
                      <a:r>
                        <a:rPr lang="ru-RU" sz="1300" b="0" i="0" u="none" strike="noStrike" cap="none" spc="0">
                          <a:solidFill>
                            <a:srgbClr val="FF0000"/>
                          </a:solidFill>
                          <a:latin typeface="Arial"/>
                          <a:ea typeface="Arial"/>
                          <a:cs typeface="Arial"/>
                        </a:rPr>
                        <a:t>ведения гражданами садоводства или</a:t>
                      </a:r>
                      <a:r>
                        <a:rPr lang="ru-RU" sz="1300" b="0" i="0" u="none" strike="noStrike" cap="none" spc="0">
                          <a:solidFill>
                            <a:schemeClr val="dk1"/>
                          </a:solidFill>
                          <a:latin typeface="Arial"/>
                          <a:ea typeface="Arial"/>
                          <a:cs typeface="Arial"/>
                        </a:rPr>
                        <a:t> огородничества </a:t>
                      </a:r>
                      <a:r>
                        <a:rPr lang="ru-RU" sz="1300" b="0" i="0" u="none" strike="noStrike" cap="none" spc="0">
                          <a:solidFill>
                            <a:srgbClr val="FF0000"/>
                          </a:solidFill>
                          <a:latin typeface="Arial"/>
                          <a:ea typeface="Arial"/>
                          <a:cs typeface="Arial"/>
                        </a:rPr>
                        <a:t>для собственных нужд,</a:t>
                      </a:r>
                      <a:r>
                        <a:rPr lang="ru-RU" sz="1300" b="0" i="0" u="none" strike="noStrike" cap="none" spc="0">
                          <a:solidFill>
                            <a:schemeClr val="dk1"/>
                          </a:solidFill>
                          <a:latin typeface="Arial"/>
                          <a:ea typeface="Arial"/>
                          <a:cs typeface="Arial"/>
                        </a:rPr>
                        <a:t> индивидуального гаражного или индивидуального жилищного строительства, </a:t>
                      </a:r>
                      <a:r>
                        <a:rPr lang="ru-RU" sz="1300" b="0" i="0" u="none" strike="noStrike" cap="none" spc="0">
                          <a:solidFill>
                            <a:srgbClr val="FF0000"/>
                          </a:solidFill>
                          <a:latin typeface="Arial"/>
                          <a:ea typeface="Arial"/>
                          <a:cs typeface="Arial"/>
                        </a:rPr>
                        <a:t>осуществления крестьянским (фермерским) хозяйством своей деятельности,</a:t>
                      </a:r>
                      <a:r>
                        <a:rPr lang="ru-RU" sz="1300" b="0" i="0" u="none" strike="noStrike" cap="none" spc="0">
                          <a:solidFill>
                            <a:schemeClr val="dk1"/>
                          </a:solidFill>
                          <a:latin typeface="Arial"/>
                          <a:ea typeface="Arial"/>
                          <a:cs typeface="Arial"/>
                        </a:rPr>
                        <a:t> либо на создаваемый или созданный на таком земельном участке объект недвижимого имуществ (</a:t>
                      </a:r>
                      <a:r>
                        <a:rPr lang="ru-RU" sz="1300" b="0" i="0" u="none" strike="noStrike" cap="none" spc="0">
                          <a:solidFill>
                            <a:schemeClr val="tx1"/>
                          </a:solidFill>
                          <a:latin typeface="Arimo"/>
                          <a:ea typeface="Arimo"/>
                          <a:cs typeface="Arimo"/>
                        </a:rPr>
                        <a:t>подп</a:t>
                      </a:r>
                      <a:r>
                        <a:rPr lang="ru-RU" sz="1300" b="0" i="0" u="none" strike="noStrike" cap="none" spc="0">
                          <a:solidFill>
                            <a:schemeClr val="tx1"/>
                          </a:solidFill>
                          <a:latin typeface="Arimo"/>
                          <a:ea typeface="Arimo"/>
                          <a:cs typeface="Arimo"/>
                        </a:rPr>
                        <a:t>. 24 п. 1 ст. 333.33 НК РФ)</a:t>
                      </a:r>
                      <a:endParaRPr sz="1300"/>
                    </a:p>
                    <a:p>
                      <a:pPr algn="l">
                        <a:defRPr/>
                      </a:pPr>
                      <a:endParaRPr lang="ru-RU" sz="1200" b="0" i="0" u="none" strike="noStrike" cap="none" spc="0">
                        <a:solidFill>
                          <a:schemeClr val="dk1"/>
                        </a:solidFill>
                        <a:latin typeface="Arial"/>
                        <a:ea typeface="Arial"/>
                        <a:cs typeface="Arial"/>
                      </a:endParaRPr>
                    </a:p>
                  </a:txBody>
                  <a:tcPr anchor="ctr">
                    <a:lnL w="12699" algn="ctr">
                      <a:noFill/>
                    </a:lnL>
                    <a:lnR w="12699" algn="ctr">
                      <a:noFill/>
                    </a:lnR>
                    <a:lnT w="12699" algn="ctr">
                      <a:noFill/>
                    </a:lnT>
                    <a:lnB w="12699" algn="ctr">
                      <a:noFill/>
                    </a:lnB>
                  </a:tcPr>
                </a:tc>
                <a:tc>
                  <a:txBody>
                    <a:bodyPr/>
                    <a:p>
                      <a:pPr>
                        <a:defRPr/>
                      </a:pPr>
                      <a:endParaRPr/>
                    </a:p>
                  </a:txBody>
                  <a:tcPr anchor="ctr">
                    <a:lnL w="12699" algn="ctr">
                      <a:noFill/>
                    </a:lnL>
                    <a:lnR w="12699" algn="ctr">
                      <a:noFill/>
                    </a:lnR>
                    <a:lnT w="12699" algn="ctr">
                      <a:noFill/>
                    </a:lnT>
                    <a:lnB w="12699" algn="ctr">
                      <a:noFill/>
                    </a:lnB>
                  </a:tcPr>
                </a:tc>
                <a:tc>
                  <a:txBody>
                    <a:bodyPr/>
                    <a:p>
                      <a:pPr algn="ctr">
                        <a:defRPr/>
                      </a:pPr>
                      <a:r>
                        <a:rPr sz="2000" b="1">
                          <a:solidFill>
                            <a:schemeClr val="tx1"/>
                          </a:solidFill>
                        </a:rPr>
                        <a:t>700</a:t>
                      </a:r>
                      <a:endParaRPr sz="2000" b="1"/>
                    </a:p>
                  </a:txBody>
                  <a:tcPr anchor="ctr">
                    <a:lnL w="12699" algn="ctr">
                      <a:noFill/>
                    </a:lnL>
                    <a:lnR w="12699" algn="ctr">
                      <a:noFill/>
                    </a:lnR>
                    <a:lnT w="12699" algn="ctr">
                      <a:noFill/>
                    </a:lnT>
                    <a:lnB w="12699" algn="ctr">
                      <a:noFill/>
                    </a:lnB>
                  </a:tcPr>
                </a:tc>
              </a:tr>
              <a:tr h="940609">
                <a:tc>
                  <a:txBody>
                    <a:bodyPr/>
                    <a:p>
                      <a:pPr algn="l">
                        <a:defRPr/>
                      </a:pPr>
                      <a:r>
                        <a:rPr lang="ru-RU" sz="1300" b="0" i="0" u="none" strike="noStrike" cap="none" spc="0">
                          <a:solidFill>
                            <a:schemeClr val="dk1"/>
                          </a:solidFill>
                          <a:latin typeface="Arial"/>
                          <a:ea typeface="Arial"/>
                          <a:cs typeface="Arial"/>
                        </a:rPr>
                        <a:t>за осуществляемые одновременно государственный кадастровый учет и государственную регистрацию права собственности физического лица на земельный участок, </a:t>
                      </a:r>
                      <a:r>
                        <a:rPr lang="ru-RU" sz="1300" b="0" i="0" u="none" strike="noStrike" cap="none" spc="0">
                          <a:solidFill>
                            <a:srgbClr val="FF0000"/>
                          </a:solidFill>
                          <a:latin typeface="Arial"/>
                          <a:ea typeface="Arial"/>
                          <a:cs typeface="Arial"/>
                        </a:rPr>
                        <a:t>предназначенный</a:t>
                      </a:r>
                      <a:r>
                        <a:rPr lang="ru-RU" sz="1300" b="0" i="0" u="none" strike="noStrike" cap="none" spc="0">
                          <a:solidFill>
                            <a:schemeClr val="dk1"/>
                          </a:solidFill>
                          <a:latin typeface="Arial"/>
                          <a:ea typeface="Arial"/>
                          <a:cs typeface="Arial"/>
                        </a:rPr>
                        <a:t> для ведения личного подсобного хозяйства, </a:t>
                      </a:r>
                      <a:r>
                        <a:rPr lang="ru-RU" sz="1300" b="0" i="0" u="none" strike="noStrike" cap="none" spc="0">
                          <a:solidFill>
                            <a:srgbClr val="FF0000"/>
                          </a:solidFill>
                          <a:latin typeface="Arial"/>
                          <a:ea typeface="Arial"/>
                          <a:cs typeface="Arial"/>
                        </a:rPr>
                        <a:t>ведения гражданами садоводства или</a:t>
                      </a:r>
                      <a:r>
                        <a:rPr lang="ru-RU" sz="1300" b="0" i="0" u="none" strike="noStrike" cap="none" spc="0">
                          <a:solidFill>
                            <a:schemeClr val="dk1"/>
                          </a:solidFill>
                          <a:latin typeface="Arial"/>
                          <a:ea typeface="Arial"/>
                          <a:cs typeface="Arial"/>
                        </a:rPr>
                        <a:t> огородничества </a:t>
                      </a:r>
                      <a:r>
                        <a:rPr lang="ru-RU" sz="1300" b="0" i="0" u="none" strike="noStrike" cap="none" spc="0">
                          <a:solidFill>
                            <a:srgbClr val="FF0000"/>
                          </a:solidFill>
                          <a:latin typeface="Arial"/>
                          <a:ea typeface="Arial"/>
                          <a:cs typeface="Arial"/>
                        </a:rPr>
                        <a:t>для собственных нужд</a:t>
                      </a:r>
                      <a:r>
                        <a:rPr lang="ru-RU" sz="1300" b="0" i="0" u="none" strike="noStrike" cap="none" spc="0">
                          <a:solidFill>
                            <a:schemeClr val="dk1"/>
                          </a:solidFill>
                          <a:latin typeface="Arial"/>
                          <a:ea typeface="Arial"/>
                          <a:cs typeface="Arial"/>
                        </a:rPr>
                        <a:t>, индивидуального гаражного или индивидуального жилищного строительства, </a:t>
                      </a:r>
                      <a:r>
                        <a:rPr lang="ru-RU" sz="1300" b="0" i="0" u="none" strike="noStrike" cap="none" spc="0">
                          <a:solidFill>
                            <a:srgbClr val="FF0000"/>
                          </a:solidFill>
                          <a:latin typeface="Arial"/>
                          <a:ea typeface="Arial"/>
                          <a:cs typeface="Arial"/>
                        </a:rPr>
                        <a:t>осуществления крестьянским (фермерским) хозяйством своей деятельности,</a:t>
                      </a:r>
                      <a:r>
                        <a:rPr lang="ru-RU" sz="1300" b="0" i="0" u="none" strike="noStrike" cap="none" spc="0">
                          <a:solidFill>
                            <a:schemeClr val="dk1"/>
                          </a:solidFill>
                          <a:latin typeface="Arial"/>
                          <a:ea typeface="Arial"/>
                          <a:cs typeface="Arial"/>
                        </a:rPr>
                        <a:t> либо на создаваемый или созданный на таком земельном участке объект недвижимого имущества; </a:t>
                      </a:r>
                      <a:r>
                        <a:rPr lang="ru-RU" sz="1300" b="0" i="0" u="none" strike="noStrike" cap="none" spc="0">
                          <a:solidFill>
                            <a:schemeClr val="dk1"/>
                          </a:solidFill>
                          <a:latin typeface="Arial"/>
                          <a:ea typeface="Arial"/>
                          <a:cs typeface="Arial"/>
                        </a:rPr>
                        <a:t>(</a:t>
                      </a:r>
                      <a:r>
                        <a:rPr lang="ru-RU" sz="1300" b="0" i="0" u="none" strike="noStrike" cap="none" spc="0">
                          <a:solidFill>
                            <a:schemeClr val="tx1"/>
                          </a:solidFill>
                          <a:latin typeface="Arimo"/>
                          <a:ea typeface="Arimo"/>
                          <a:cs typeface="Arimo"/>
                        </a:rPr>
                        <a:t>подп. 24.1 п. 1 ст. 333.33 НК РФ)</a:t>
                      </a:r>
                      <a:endParaRPr sz="1300"/>
                    </a:p>
                    <a:p>
                      <a:pPr algn="l">
                        <a:defRPr/>
                      </a:pPr>
                      <a:endParaRPr sz="1200"/>
                    </a:p>
                  </a:txBody>
                  <a:tcPr anchor="ctr">
                    <a:lnL w="12699" algn="ctr">
                      <a:noFill/>
                    </a:lnL>
                    <a:lnR w="12699" algn="ctr">
                      <a:noFill/>
                    </a:lnR>
                    <a:lnT w="12699" algn="ctr">
                      <a:noFill/>
                    </a:lnT>
                    <a:lnB w="12699" algn="ctr">
                      <a:noFill/>
                    </a:lnB>
                  </a:tcPr>
                </a:tc>
                <a:tc>
                  <a:txBody>
                    <a:bodyPr/>
                    <a:p>
                      <a:pPr>
                        <a:defRPr/>
                      </a:pPr>
                      <a:endParaRPr/>
                    </a:p>
                  </a:txBody>
                  <a:tcPr anchor="ctr">
                    <a:lnL w="12699" algn="ctr">
                      <a:noFill/>
                    </a:lnL>
                    <a:lnR w="12699" algn="ctr">
                      <a:noFill/>
                    </a:lnR>
                    <a:lnT w="12699" algn="ctr">
                      <a:noFill/>
                    </a:lnT>
                    <a:lnB w="12699" algn="ctr">
                      <a:noFill/>
                    </a:lnB>
                  </a:tcPr>
                </a:tc>
                <a:tc>
                  <a:txBody>
                    <a:bodyPr/>
                    <a:p>
                      <a:pPr algn="ctr">
                        <a:defRPr/>
                      </a:pPr>
                      <a:r>
                        <a:rPr sz="2000" b="1">
                          <a:solidFill>
                            <a:schemeClr val="tx1"/>
                          </a:solidFill>
                        </a:rPr>
                        <a:t>1 000</a:t>
                      </a:r>
                      <a:endParaRPr sz="2000" b="1"/>
                    </a:p>
                  </a:txBody>
                  <a:tcPr anchor="ctr">
                    <a:lnL w="12699" algn="ctr">
                      <a:noFill/>
                    </a:lnL>
                    <a:lnR w="12699" algn="ctr">
                      <a:noFill/>
                    </a:lnR>
                    <a:lnT w="12699" algn="ctr">
                      <a:noFill/>
                    </a:lnT>
                    <a:lnB w="12699" algn="ctr">
                      <a:noFill/>
                    </a:lnB>
                  </a:tcPr>
                </a:tc>
              </a:tr>
              <a:tr h="804058">
                <a:tc>
                  <a:txBody>
                    <a:bodyPr/>
                    <a:p>
                      <a:pPr algn="l">
                        <a:defRPr/>
                      </a:pPr>
                      <a:r>
                        <a:rPr lang="ru-RU" sz="1300" b="0" i="0" u="none" strike="noStrike" cap="none" spc="0">
                          <a:solidFill>
                            <a:srgbClr val="FF0000"/>
                          </a:solidFill>
                          <a:latin typeface="Arial"/>
                          <a:ea typeface="Arial"/>
                          <a:cs typeface="Arial"/>
                        </a:rPr>
                        <a:t>за осуществляемые одновременно государственный кадастровый учет и государственную регистрацию прав на объекты сетей газораспределения и сетей газопотребления, созданные при выполнении мероприятий по подключению (технологическому присоединению) объектов капитального строительства </a:t>
                      </a:r>
                      <a:r>
                        <a:rPr lang="ru-RU" sz="1300" b="0" i="0" u="none" strike="noStrike" cap="none" spc="0">
                          <a:solidFill>
                            <a:schemeClr val="dk1"/>
                          </a:solidFill>
                          <a:latin typeface="Arial"/>
                          <a:ea typeface="Arial"/>
                          <a:cs typeface="Arial"/>
                        </a:rPr>
                        <a:t>(</a:t>
                      </a:r>
                      <a:r>
                        <a:rPr lang="ru-RU" sz="1300" b="0" i="0" u="none" strike="noStrike" cap="none" spc="0">
                          <a:solidFill>
                            <a:schemeClr val="tx1"/>
                          </a:solidFill>
                          <a:latin typeface="Arimo"/>
                          <a:ea typeface="Arimo"/>
                          <a:cs typeface="Arimo"/>
                        </a:rPr>
                        <a:t>подп. 26.2 п. 1 ст. 333.33 НК РФ)</a:t>
                      </a:r>
                      <a:endParaRPr sz="1300" b="0" i="0" u="none" strike="noStrike" cap="none" spc="0">
                        <a:solidFill>
                          <a:srgbClr val="FF0000"/>
                        </a:solidFill>
                        <a:latin typeface="Arial"/>
                        <a:ea typeface="Arial"/>
                        <a:cs typeface="Arial"/>
                      </a:endParaRPr>
                    </a:p>
                  </a:txBody>
                  <a:tcPr anchor="ctr">
                    <a:lnL w="12699" algn="ctr">
                      <a:noFill/>
                    </a:lnL>
                    <a:lnR w="12699" algn="ctr">
                      <a:noFill/>
                    </a:lnR>
                    <a:lnT w="12699" algn="ctr">
                      <a:noFill/>
                    </a:lnT>
                    <a:lnB w="12699" algn="ctr">
                      <a:noFill/>
                    </a:lnB>
                  </a:tcPr>
                </a:tc>
                <a:tc>
                  <a:txBody>
                    <a:bodyPr/>
                    <a:p>
                      <a:pPr>
                        <a:defRPr/>
                      </a:pPr>
                      <a:endParaRPr/>
                    </a:p>
                  </a:txBody>
                  <a:tcPr anchor="ctr">
                    <a:lnL w="12699" algn="ctr">
                      <a:noFill/>
                    </a:lnL>
                    <a:lnR w="12699" algn="ctr">
                      <a:noFill/>
                    </a:lnR>
                    <a:lnT w="12699" algn="ctr">
                      <a:noFill/>
                    </a:lnT>
                    <a:lnB w="12699" algn="ctr">
                      <a:noFill/>
                    </a:lnB>
                  </a:tcPr>
                </a:tc>
                <a:tc>
                  <a:txBody>
                    <a:bodyPr/>
                    <a:p>
                      <a:pPr algn="ctr">
                        <a:defRPr/>
                      </a:pPr>
                      <a:r>
                        <a:rPr sz="2000" b="1">
                          <a:solidFill>
                            <a:schemeClr val="tx1"/>
                          </a:solidFill>
                        </a:rPr>
                        <a:t>4 000</a:t>
                      </a:r>
                      <a:endParaRPr sz="2000" b="1"/>
                    </a:p>
                  </a:txBody>
                  <a:tcPr anchor="ctr">
                    <a:lnL w="12699" algn="ctr">
                      <a:noFill/>
                    </a:lnL>
                    <a:lnR w="12699" algn="ctr">
                      <a:noFill/>
                    </a:lnR>
                    <a:lnT w="12699" algn="ctr">
                      <a:noFill/>
                    </a:lnT>
                    <a:lnB w="12699" algn="ctr">
                      <a:noFill/>
                    </a:lnB>
                  </a:tcPr>
                </a:tc>
              </a:tr>
              <a:tr h="939322">
                <a:tc>
                  <a:txBody>
                    <a:bodyPr/>
                    <a:p>
                      <a:pPr>
                        <a:defRPr/>
                      </a:pPr>
                      <a:endParaRPr/>
                    </a:p>
                  </a:txBody>
                  <a:tcPr anchor="ctr">
                    <a:lnL w="12699" algn="ctr">
                      <a:noFill/>
                    </a:lnL>
                    <a:lnR w="12699" algn="ctr">
                      <a:noFill/>
                    </a:lnR>
                    <a:lnT w="12699" algn="ctr">
                      <a:noFill/>
                    </a:lnT>
                    <a:lnB w="12699" algn="ctr">
                      <a:noFill/>
                    </a:lnB>
                  </a:tcPr>
                </a:tc>
                <a:tc>
                  <a:txBody>
                    <a:bodyPr/>
                    <a:p>
                      <a:pPr>
                        <a:defRPr/>
                      </a:pPr>
                      <a:endParaRPr/>
                    </a:p>
                  </a:txBody>
                  <a:tcPr anchor="ctr">
                    <a:lnL w="12699" algn="ctr">
                      <a:noFill/>
                    </a:lnL>
                    <a:lnR w="12699" algn="ctr">
                      <a:noFill/>
                    </a:lnR>
                    <a:lnT w="12699" algn="ctr">
                      <a:noFill/>
                    </a:lnT>
                    <a:lnB w="12699" algn="ctr">
                      <a:noFill/>
                    </a:lnB>
                  </a:tcPr>
                </a:tc>
                <a:tc>
                  <a:txBody>
                    <a:bodyPr/>
                    <a:p>
                      <a:pPr>
                        <a:defRPr/>
                      </a:pPr>
                      <a:endParaRPr/>
                    </a:p>
                  </a:txBody>
                  <a:tcPr anchor="ctr">
                    <a:lnL w="12699" algn="ctr">
                      <a:noFill/>
                    </a:lnL>
                    <a:lnR w="12699" algn="ctr">
                      <a:noFill/>
                    </a:lnR>
                    <a:lnT w="12699" algn="ctr">
                      <a:noFill/>
                    </a:lnT>
                    <a:lnB w="12699" algn="ctr">
                      <a:noFill/>
                    </a:lnB>
                  </a:tcPr>
                </a:tc>
              </a:tr>
              <a:tr h="797457">
                <a:tc>
                  <a:txBody>
                    <a:bodyPr/>
                    <a:p>
                      <a:pPr>
                        <a:defRPr/>
                      </a:pPr>
                      <a:endParaRPr/>
                    </a:p>
                  </a:txBody>
                  <a:tcPr anchor="ctr">
                    <a:lnT w="12699" algn="ctr">
                      <a:noFill/>
                    </a:lnT>
                  </a:tcPr>
                </a:tc>
                <a:tc>
                  <a:txBody>
                    <a:bodyPr/>
                    <a:p>
                      <a:pPr>
                        <a:defRPr/>
                      </a:pPr>
                      <a:endParaRPr/>
                    </a:p>
                  </a:txBody>
                  <a:tcPr anchor="ctr">
                    <a:lnT w="12699" algn="ctr">
                      <a:noFill/>
                    </a:lnT>
                  </a:tcPr>
                </a:tc>
                <a:tc>
                  <a:txBody>
                    <a:bodyPr/>
                    <a:p>
                      <a:pPr>
                        <a:defRPr/>
                      </a:pPr>
                      <a:endParaRPr/>
                    </a:p>
                  </a:txBody>
                  <a:tcPr anchor="ctr">
                    <a:lnT w="12699" algn="ctr">
                      <a:noFill/>
                    </a:lnT>
                  </a:tcPr>
                </a:tc>
              </a:tr>
            </a:tbl>
          </a:graphicData>
        </a:graphic>
      </p:graphicFrame>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w="http://schemas.openxmlformats.org/wordprocessingml/2006/main" showMasterPhAnim="0" show="1">
  <p:cSld name="">
    <p:spTree>
      <p:nvGrpSpPr>
        <p:cNvPr id="1" name=""/>
        <p:cNvGrpSpPr/>
        <p:nvPr/>
      </p:nvGrpSpPr>
      <p:grpSpPr bwMode="auto">
        <a:xfrm>
          <a:off x="0" y="0"/>
          <a:ext cx="0" cy="0"/>
          <a:chOff x="0" y="0"/>
          <a:chExt cx="0" cy="0"/>
        </a:xfrm>
      </p:grpSpPr>
      <p:sp>
        <p:nvSpPr>
          <p:cNvPr id="1479559474" name="Slide Number Placeholder 6"/>
          <p:cNvSpPr>
            <a:spLocks noGrp="1"/>
          </p:cNvSpPr>
          <p:nvPr>
            <p:ph type="sldNum" sz="quarter" idx="10"/>
          </p:nvPr>
        </p:nvSpPr>
        <p:spPr bwMode="auto">
          <a:effectLst/>
        </p:spPr>
        <p:txBody>
          <a:bodyPr/>
          <a:lstStyle>
            <a:lvl1pPr>
              <a:defRPr sz="1400" b="1">
                <a:solidFill>
                  <a:srgbClr val="262626"/>
                </a:solidFill>
              </a:defRPr>
            </a:lvl1pPr>
          </a:lstStyle>
          <a:p>
            <a:pPr>
              <a:defRPr/>
            </a:pPr>
            <a:fld id="{3F6A0445-341D-E9B3-4528-C830D70AF490}" type="slidenum">
              <a:rPr lang="ru-RU"/>
              <a:t/>
            </a:fld>
            <a:endParaRPr lang="ru-RU"/>
          </a:p>
        </p:txBody>
      </p:sp>
      <p:sp>
        <p:nvSpPr>
          <p:cNvPr id="225282667" name="Title 2"/>
          <p:cNvSpPr>
            <a:spLocks noGrp="1"/>
          </p:cNvSpPr>
          <p:nvPr>
            <p:ph type="title"/>
          </p:nvPr>
        </p:nvSpPr>
        <p:spPr bwMode="auto">
          <a:xfrm>
            <a:off x="962022" y="0"/>
            <a:ext cx="11110955" cy="838197"/>
          </a:xfrm>
        </p:spPr>
        <p:txBody>
          <a:bodyPr anchor="ctr">
            <a:normAutofit/>
          </a:bodyPr>
          <a:lstStyle>
            <a:lvl1pPr>
              <a:tabLst>
                <a:tab pos="1079470" algn="l"/>
              </a:tabLst>
              <a:defRPr sz="2400" b="1">
                <a:solidFill>
                  <a:schemeClr val="tx2"/>
                </a:solidFill>
              </a:defRPr>
            </a:lvl1pPr>
          </a:lstStyle>
          <a:p>
            <a:pPr>
              <a:defRPr/>
            </a:pPr>
            <a:r>
              <a:rPr lang="ru-RU" sz="2400" b="1" i="0" u="none" strike="noStrike" cap="none" spc="0">
                <a:solidFill>
                  <a:schemeClr val="tx2"/>
                </a:solidFill>
                <a:latin typeface="Arial"/>
                <a:ea typeface="Arial"/>
                <a:cs typeface="Arial"/>
              </a:rPr>
              <a:t>Изменения в Налоговый кодекс Российской Федерации </a:t>
            </a:r>
            <a:endParaRPr sz="2400"/>
          </a:p>
        </p:txBody>
      </p:sp>
      <p:graphicFrame>
        <p:nvGraphicFramePr>
          <p:cNvPr id="369762703" name="Таблица 2076826352"/>
          <p:cNvGraphicFramePr>
            <a:graphicFrameLocks xmlns:a="http://schemas.openxmlformats.org/drawingml/2006/main"/>
          </p:cNvGraphicFramePr>
          <p:nvPr/>
        </p:nvGraphicFramePr>
        <p:xfrm>
          <a:off x="671961" y="1153559"/>
          <a:ext cx="11118593" cy="5111816"/>
        </p:xfrm>
        <a:graphic>
          <a:graphicData uri="http://schemas.openxmlformats.org/drawingml/2006/table">
            <a:tbl>
              <a:tblPr firstRow="1" firstCol="0" lastRow="0" lastCol="0" bandRow="1" bandCol="0"/>
              <a:tblGrid>
                <a:gridCol w="3706197"/>
                <a:gridCol w="3706197"/>
                <a:gridCol w="3706197"/>
              </a:tblGrid>
              <a:tr h="535579">
                <a:tc>
                  <a:txBody>
                    <a:bodyPr/>
                    <a:p>
                      <a:pPr>
                        <a:defRPr/>
                      </a:pPr>
                      <a:endParaRPr/>
                    </a:p>
                  </a:txBody>
                  <a:tcPr anchor="ctr">
                    <a:lnL w="12699" algn="ctr">
                      <a:noFill/>
                    </a:lnL>
                    <a:lnR w="12699" algn="ctr">
                      <a:noFill/>
                    </a:lnR>
                    <a:lnT w="12699" algn="ctr">
                      <a:noFill/>
                    </a:lnT>
                    <a:lnB w="12699" algn="ctr">
                      <a:noFill/>
                    </a:lnB>
                  </a:tcPr>
                </a:tc>
                <a:tc>
                  <a:txBody>
                    <a:bodyPr/>
                    <a:p>
                      <a:pPr>
                        <a:defRPr/>
                      </a:pPr>
                      <a:endParaRPr/>
                    </a:p>
                  </a:txBody>
                  <a:tcPr anchor="ctr">
                    <a:lnL w="12699" algn="ctr">
                      <a:noFill/>
                    </a:lnL>
                    <a:lnR w="12699" algn="ctr">
                      <a:noFill/>
                    </a:lnR>
                    <a:lnT w="12699" algn="ctr">
                      <a:noFill/>
                    </a:lnT>
                    <a:lnB w="12699" algn="ctr">
                      <a:noFill/>
                    </a:lnB>
                  </a:tcPr>
                </a:tc>
                <a:tc>
                  <a:txBody>
                    <a:bodyPr/>
                    <a:p>
                      <a:pPr algn="ctr">
                        <a:defRPr/>
                      </a:pPr>
                      <a:endParaRPr>
                        <a:solidFill>
                          <a:schemeClr val="tx1"/>
                        </a:solidFill>
                      </a:endParaRPr>
                    </a:p>
                    <a:p>
                      <a:pPr algn="ctr">
                        <a:defRPr/>
                      </a:pPr>
                      <a:endParaRPr>
                        <a:solidFill>
                          <a:schemeClr val="tx1"/>
                        </a:solidFill>
                      </a:endParaRPr>
                    </a:p>
                    <a:p>
                      <a:pPr algn="ctr">
                        <a:defRPr/>
                      </a:pPr>
                      <a:endParaRPr>
                        <a:solidFill>
                          <a:schemeClr val="tx1"/>
                        </a:solidFill>
                      </a:endParaRPr>
                    </a:p>
                    <a:p>
                      <a:pPr algn="ctr">
                        <a:defRPr/>
                      </a:pPr>
                      <a:endParaRPr>
                        <a:solidFill>
                          <a:schemeClr val="tx1"/>
                        </a:solidFill>
                      </a:endParaRPr>
                    </a:p>
                    <a:p>
                      <a:pPr algn="ctr">
                        <a:defRPr/>
                      </a:pPr>
                      <a:endParaRPr>
                        <a:solidFill>
                          <a:schemeClr val="tx1"/>
                        </a:solidFill>
                      </a:endParaRPr>
                    </a:p>
                    <a:p>
                      <a:pPr algn="ctr">
                        <a:defRPr/>
                      </a:pPr>
                      <a:r>
                        <a:rPr>
                          <a:solidFill>
                            <a:schemeClr val="tx1"/>
                          </a:solidFill>
                        </a:rPr>
                        <a:t>С 01.08.2025 года, руб.</a:t>
                      </a:r>
                      <a:endParaRPr/>
                    </a:p>
                  </a:txBody>
                  <a:tcPr anchor="ctr">
                    <a:lnL w="12699" algn="ctr">
                      <a:noFill/>
                    </a:lnL>
                    <a:lnR w="12699" algn="ctr">
                      <a:noFill/>
                    </a:lnR>
                    <a:lnT w="12699" algn="ctr">
                      <a:noFill/>
                    </a:lnT>
                    <a:lnB w="12699" algn="ctr">
                      <a:noFill/>
                    </a:lnB>
                  </a:tcPr>
                </a:tc>
              </a:tr>
              <a:tr h="1704877">
                <a:tc>
                  <a:txBody>
                    <a:bodyPr/>
                    <a:p>
                      <a:pPr>
                        <a:defRPr/>
                      </a:pPr>
                      <a:r>
                        <a:rPr sz="2000" b="1">
                          <a:solidFill>
                            <a:schemeClr val="accent1"/>
                          </a:solidFill>
                        </a:rPr>
                        <a:t>      </a:t>
                      </a:r>
                      <a:r>
                        <a:rPr sz="2000" b="1">
                          <a:solidFill>
                            <a:srgbClr val="00B050"/>
                          </a:solidFill>
                        </a:rPr>
                        <a:t>для физических лиц</a:t>
                      </a:r>
                      <a:endParaRPr sz="2000">
                        <a:solidFill>
                          <a:srgbClr val="00B050"/>
                        </a:solidFill>
                      </a:endParaRPr>
                    </a:p>
                  </a:txBody>
                  <a:tcPr anchor="ctr">
                    <a:lnL w="12699" algn="ctr">
                      <a:noFill/>
                    </a:lnL>
                    <a:lnR w="12699" algn="ctr">
                      <a:noFill/>
                    </a:lnR>
                    <a:lnT w="12699" algn="ctr">
                      <a:noFill/>
                    </a:lnT>
                    <a:lnB w="12699" algn="ctr">
                      <a:noFill/>
                    </a:lnB>
                  </a:tcPr>
                </a:tc>
                <a:tc>
                  <a:txBody>
                    <a:bodyPr/>
                    <a:p>
                      <a:pPr>
                        <a:defRPr/>
                      </a:pPr>
                      <a:endParaRPr/>
                    </a:p>
                  </a:txBody>
                  <a:tcPr anchor="ctr">
                    <a:lnL w="12699" algn="ctr">
                      <a:noFill/>
                    </a:lnL>
                    <a:lnR w="12699" algn="ctr">
                      <a:noFill/>
                    </a:lnR>
                    <a:lnT w="12699" algn="ctr">
                      <a:noFill/>
                    </a:lnT>
                    <a:lnB w="12699" algn="ctr">
                      <a:noFill/>
                    </a:lnB>
                  </a:tcPr>
                </a:tc>
                <a:tc>
                  <a:txBody>
                    <a:bodyPr/>
                    <a:p>
                      <a:pPr algn="ctr">
                        <a:defRPr/>
                      </a:pPr>
                      <a:r>
                        <a:rPr b="1">
                          <a:solidFill>
                            <a:schemeClr val="tx1"/>
                          </a:solidFill>
                        </a:rPr>
                        <a:t>2 000</a:t>
                      </a:r>
                      <a:endParaRPr b="1"/>
                    </a:p>
                  </a:txBody>
                  <a:tcPr anchor="ctr">
                    <a:lnL w="12699" algn="ctr">
                      <a:noFill/>
                    </a:lnL>
                    <a:lnR w="12699" algn="ctr">
                      <a:noFill/>
                    </a:lnR>
                    <a:lnT w="12699" algn="ctr">
                      <a:noFill/>
                    </a:lnT>
                    <a:lnB w="12699" algn="ctr">
                      <a:noFill/>
                    </a:lnB>
                  </a:tcPr>
                </a:tc>
              </a:tr>
              <a:tr h="1669580">
                <a:tc>
                  <a:txBody>
                    <a:bodyPr/>
                    <a:p>
                      <a:pPr algn="ctr">
                        <a:defRPr/>
                      </a:pPr>
                      <a:r>
                        <a:rPr lang="ru-RU" sz="2000" b="1" i="0" u="none" strike="noStrike" cap="none" spc="0">
                          <a:solidFill>
                            <a:srgbClr val="00B050"/>
                          </a:solidFill>
                          <a:latin typeface="Arial"/>
                          <a:ea typeface="Arial"/>
                          <a:cs typeface="Arial"/>
                        </a:rPr>
                        <a:t>для юридических лиц</a:t>
                      </a:r>
                      <a:endParaRPr sz="2000" b="1">
                        <a:solidFill>
                          <a:srgbClr val="00B050"/>
                        </a:solidFill>
                      </a:endParaRPr>
                    </a:p>
                  </a:txBody>
                  <a:tcPr anchor="ctr">
                    <a:lnL w="12699" algn="ctr">
                      <a:noFill/>
                    </a:lnL>
                    <a:lnR w="12699" algn="ctr">
                      <a:noFill/>
                    </a:lnR>
                    <a:lnT w="12699" algn="ctr">
                      <a:noFill/>
                    </a:lnT>
                    <a:lnB w="12699" algn="ctr">
                      <a:noFill/>
                    </a:lnB>
                  </a:tcPr>
                </a:tc>
                <a:tc>
                  <a:txBody>
                    <a:bodyPr/>
                    <a:p>
                      <a:pPr>
                        <a:defRPr/>
                      </a:pPr>
                      <a:endParaRPr/>
                    </a:p>
                  </a:txBody>
                  <a:tcPr anchor="ctr">
                    <a:lnL w="12699" algn="ctr">
                      <a:noFill/>
                    </a:lnL>
                    <a:lnR w="12699" algn="ctr">
                      <a:noFill/>
                    </a:lnR>
                    <a:lnT w="12699" algn="ctr">
                      <a:noFill/>
                    </a:lnT>
                    <a:lnB w="12699" algn="ctr">
                      <a:noFill/>
                    </a:lnB>
                  </a:tcPr>
                </a:tc>
                <a:tc>
                  <a:txBody>
                    <a:bodyPr/>
                    <a:p>
                      <a:pPr algn="ctr">
                        <a:defRPr/>
                      </a:pPr>
                      <a:r>
                        <a:rPr b="1">
                          <a:solidFill>
                            <a:schemeClr val="tx1"/>
                          </a:solidFill>
                        </a:rPr>
                        <a:t>22 000</a:t>
                      </a:r>
                      <a:endParaRPr b="1"/>
                    </a:p>
                  </a:txBody>
                  <a:tcPr anchor="ctr">
                    <a:lnL w="12699" algn="ctr">
                      <a:noFill/>
                    </a:lnL>
                    <a:lnR w="12699" algn="ctr">
                      <a:noFill/>
                    </a:lnR>
                    <a:lnT w="12699" algn="ctr">
                      <a:noFill/>
                    </a:lnT>
                    <a:lnB w="12699" algn="ctr">
                      <a:noFill/>
                    </a:lnB>
                  </a:tcPr>
                </a:tc>
              </a:tr>
            </a:tbl>
          </a:graphicData>
        </a:graphic>
      </p:graphicFrame>
      <p:sp>
        <p:nvSpPr>
          <p:cNvPr id="230836844" name="TextBox 1235392729"/>
          <p:cNvSpPr txBox="1"/>
          <p:nvPr/>
        </p:nvSpPr>
        <p:spPr bwMode="auto">
          <a:xfrm>
            <a:off x="1317479" y="936411"/>
            <a:ext cx="9561358" cy="1923364"/>
          </a:xfrm>
          <a:prstGeom prst="rect">
            <a:avLst/>
          </a:prstGeom>
          <a:noFill/>
        </p:spPr>
        <p:txBody>
          <a:bodyPr vertOverflow="overflow" horzOverflow="overflow" vert="horz" wrap="square" lIns="91440" tIns="45720" rIns="91440" bIns="45720" numCol="1" spcCol="0" rtlCol="0" fromWordArt="0" anchor="t" anchorCtr="0" forceAA="0" compatLnSpc="0">
            <a:spAutoFit/>
          </a:bodyPr>
          <a:lstStyle/>
          <a:p>
            <a:pPr algn="ctr">
              <a:defRPr/>
            </a:pPr>
            <a:r>
              <a:rPr lang="ru-RU" sz="2000" b="1" i="0" u="none" strike="noStrike" cap="none" spc="0">
                <a:solidFill>
                  <a:schemeClr val="dk1"/>
                </a:solidFill>
                <a:latin typeface="Arial"/>
                <a:ea typeface="Arial"/>
                <a:cs typeface="Arial"/>
              </a:rPr>
              <a:t>За государственный кадастровый учет </a:t>
            </a:r>
            <a:r>
              <a:rPr lang="ru-RU" sz="2000" b="1" i="0" u="none" strike="noStrike" cap="none" spc="0">
                <a:solidFill>
                  <a:srgbClr val="FF0000"/>
                </a:solidFill>
                <a:latin typeface="Arial"/>
                <a:ea typeface="Arial"/>
                <a:cs typeface="Arial"/>
              </a:rPr>
              <a:t>создаваемых</a:t>
            </a:r>
            <a:r>
              <a:rPr lang="ru-RU" sz="2000" b="1" i="0" u="none" strike="noStrike" cap="none" spc="0">
                <a:solidFill>
                  <a:schemeClr val="dk1"/>
                </a:solidFill>
                <a:latin typeface="Arial"/>
                <a:ea typeface="Arial"/>
                <a:cs typeface="Arial"/>
              </a:rPr>
              <a:t>, созданных (образованных) объектов недвижимости без одновременной государственной регистрации прав, за исключением юридически значимых действий, предусмотренных подп.22.3 настоящего пункта</a:t>
            </a:r>
            <a:r>
              <a:rPr lang="ru-RU" sz="2000" b="1" i="0" u="none" strike="noStrike" cap="none" spc="0">
                <a:solidFill>
                  <a:schemeClr val="dk1"/>
                </a:solidFill>
                <a:latin typeface="Arial"/>
                <a:ea typeface="Arial"/>
                <a:cs typeface="Arial"/>
              </a:rPr>
              <a:t>, </a:t>
            </a:r>
            <a:r>
              <a:rPr lang="ru-RU" sz="2000" b="1" i="0" u="none" strike="noStrike" cap="none" spc="0">
                <a:solidFill>
                  <a:schemeClr val="dk1"/>
                </a:solidFill>
                <a:latin typeface="Arial"/>
                <a:ea typeface="Arial"/>
                <a:cs typeface="Arial"/>
              </a:rPr>
              <a:t>государственная пошлина уплачивается</a:t>
            </a:r>
            <a:r>
              <a:rPr lang="ru-RU" sz="2000" b="1" i="0" u="none" strike="noStrike" cap="none" spc="0">
                <a:solidFill>
                  <a:schemeClr val="dk1"/>
                </a:solidFill>
                <a:latin typeface="Arial"/>
                <a:ea typeface="Arial"/>
                <a:cs typeface="Arial"/>
              </a:rPr>
              <a:t>:</a:t>
            </a:r>
            <a:br>
              <a:rPr lang="ru-RU" sz="2000" b="1" i="0" u="none" strike="noStrike" cap="none" spc="0">
                <a:solidFill>
                  <a:schemeClr val="dk1"/>
                </a:solidFill>
                <a:latin typeface="Arial"/>
                <a:ea typeface="Arial"/>
                <a:cs typeface="Arial"/>
              </a:rPr>
            </a:br>
            <a:r>
              <a:rPr lang="ru-RU" sz="2000" b="1" i="0" u="none" strike="noStrike" cap="none" spc="0">
                <a:solidFill>
                  <a:schemeClr val="dk1"/>
                </a:solidFill>
                <a:latin typeface="Arial"/>
                <a:ea typeface="Arial"/>
                <a:cs typeface="Arial"/>
              </a:rPr>
              <a:t> (подп. 22.2 </a:t>
            </a:r>
            <a:r>
              <a:rPr lang="ru-RU" sz="2000" b="1" i="0" u="none" strike="noStrike" cap="none" spc="0">
                <a:solidFill>
                  <a:schemeClr val="tx1"/>
                </a:solidFill>
                <a:latin typeface="Arimo"/>
                <a:ea typeface="Arimo"/>
                <a:cs typeface="Arimo"/>
              </a:rPr>
              <a:t>п. 1 ст. 333.33 НК Р</a:t>
            </a:r>
            <a:r>
              <a:rPr lang="ru-RU" sz="2000" b="1" i="0" u="none" strike="noStrike" cap="none" spc="0">
                <a:solidFill>
                  <a:schemeClr val="dk1"/>
                </a:solidFill>
                <a:latin typeface="Arial"/>
                <a:ea typeface="Arial"/>
                <a:cs typeface="Arial"/>
              </a:rPr>
              <a:t>Ф)</a:t>
            </a:r>
            <a:endParaRPr sz="2000" b="1"/>
          </a:p>
        </p:txBody>
      </p:sp>
      <p:pic>
        <p:nvPicPr>
          <p:cNvPr id="1461204916" name="Рисунок 71"/>
          <p:cNvPicPr>
            <a:picLocks noChangeAspect="1"/>
          </p:cNvPicPr>
          <p:nvPr/>
        </p:nvPicPr>
        <p:blipFill>
          <a:blip r:embed="rId2"/>
          <a:stretch/>
        </p:blipFill>
        <p:spPr bwMode="auto">
          <a:xfrm flipH="0" flipV="0">
            <a:off x="474750" y="1153559"/>
            <a:ext cx="951363" cy="881316"/>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2000" advClick="1"/>
    </mc:Choice>
    <mc:Fallback>
      <p:transition advClick="1"/>
    </mc:Fallback>
  </mc:AlternateContent>
  <p:timing>
    <p:tnLst>
      <p:par>
        <p:cTn id="1" dur="indefinite" restart="never" nodeType="tmRoot"/>
      </p:par>
    </p:tnLst>
  </p:timing>
</p:sld>
</file>

<file path=ppt/theme/_rels/theme1.xml.rels><?xml version="1.0" encoding="UTF-8" standalone="yes"?><Relationships xmlns="http://schemas.openxmlformats.org/package/2006/relationships"></Relationships>
</file>

<file path=ppt/theme/_rels/theme2.xml.rels><?xml version="1.0" encoding="UTF-8" standalone="yes"?><Relationships xmlns="http://schemas.openxmlformats.org/package/2006/relationships"></Relationships>
</file>

<file path=ppt/theme/theme1.xml><?xml version="1.0" encoding="utf-8"?>
<a:theme xmlns:a="http://schemas.openxmlformats.org/drawingml/2006/main" xmlns:r="http://schemas.openxmlformats.org/officeDocument/2006/relationships" xmlns:p="http://schemas.openxmlformats.org/presentationml/2006/main" name="1_Шаблон">
  <a:themeElements>
    <a:clrScheme name="rosreestr_color">
      <a:dk1>
        <a:srgbClr val="008CFF"/>
      </a:dk1>
      <a:lt1>
        <a:srgbClr val="FFFFFF"/>
      </a:lt1>
      <a:dk2>
        <a:srgbClr val="008CFF"/>
      </a:dk2>
      <a:lt2>
        <a:srgbClr val="FFFFFF"/>
      </a:lt2>
      <a:accent1>
        <a:srgbClr val="008CFF"/>
      </a:accent1>
      <a:accent2>
        <a:srgbClr val="4FA730"/>
      </a:accent2>
      <a:accent3>
        <a:srgbClr val="FF7900"/>
      </a:accent3>
      <a:accent4>
        <a:srgbClr val="85C0FB"/>
      </a:accent4>
      <a:accent5>
        <a:srgbClr val="92D050"/>
      </a:accent5>
      <a:accent6>
        <a:srgbClr val="FFC000"/>
      </a:accent6>
      <a:hlink>
        <a:srgbClr val="E17900"/>
      </a:hlink>
      <a:folHlink>
        <a:srgbClr val="4472C4"/>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theme>
</file>

<file path=ppt/theme/theme2.xml><?xml version="1.0" encoding="utf-8"?>
<a:theme xmlns:a="http://schemas.openxmlformats.org/drawingml/2006/main" xmlns:r="http://schemas.openxmlformats.org/officeDocument/2006/relationships" xmlns:p="http://schemas.openxmlformats.org/presentationml/2006/main" name="1_Шаблон">
  <a:themeElements>
    <a:clrScheme name="rosreestr_color">
      <a:dk1>
        <a:srgbClr val="008CFF"/>
      </a:dk1>
      <a:lt1>
        <a:srgbClr val="FFFFFF"/>
      </a:lt1>
      <a:dk2>
        <a:srgbClr val="008CFF"/>
      </a:dk2>
      <a:lt2>
        <a:srgbClr val="FFFFFF"/>
      </a:lt2>
      <a:accent1>
        <a:srgbClr val="008CFF"/>
      </a:accent1>
      <a:accent2>
        <a:srgbClr val="4FA730"/>
      </a:accent2>
      <a:accent3>
        <a:srgbClr val="FF7900"/>
      </a:accent3>
      <a:accent4>
        <a:srgbClr val="85C0FB"/>
      </a:accent4>
      <a:accent5>
        <a:srgbClr val="92D050"/>
      </a:accent5>
      <a:accent6>
        <a:srgbClr val="FFC000"/>
      </a:accent6>
      <a:hlink>
        <a:srgbClr val="E17900"/>
      </a:hlink>
      <a:folHlink>
        <a:srgbClr val="4472C4"/>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6350" cap="flat" cmpd="sng" algn="ctr">
          <a:solidFill>
            <a:schemeClr val="phClr">
              <a:shade val="95000"/>
              <a:satMod val="105000"/>
            </a:schemeClr>
          </a:solidFill>
          <a:prstDash val="solid"/>
          <a:miter/>
        </a:ln>
        <a:ln w="12700" cap="flat" cmpd="sng" algn="ctr">
          <a:solidFill>
            <a:schemeClr val="phClr"/>
          </a:solidFill>
          <a:prstDash val="solid"/>
          <a:miter/>
        </a:ln>
        <a:ln w="1905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theme>
</file>

<file path=docProps/app.xml><?xml version="1.0" encoding="utf-8"?>
<Properties xmlns="http://schemas.openxmlformats.org/officeDocument/2006/extended-properties" xmlns:vt="http://schemas.openxmlformats.org/officeDocument/2006/docPropsVTypes">
  <Template/>
  <TotalTime>0</TotalTime>
  <Words>0</Words>
  <Application>Р7-Офис/2024.3.1.523</Application>
  <DocSecurity>0</DocSecurity>
  <PresentationFormat>Широкоэкранный</PresentationFormat>
  <Paragraphs>0</Paragraphs>
  <Slides>21</Slides>
  <Notes>21</Notes>
  <HiddenSlides>0</HiddenSlides>
  <MMClips>2</MMClips>
  <ScaleCrop>0</ScaleCrop>
  <HeadingPairs>
    <vt:vector size="4" baseType="variant">
      <vt:variant>
        <vt:lpstr>Theme</vt:lpstr>
      </vt:variant>
      <vt:variant>
        <vt:i4>2</vt:i4>
      </vt:variant>
      <vt:variant>
        <vt:lpstr>Slide Titles</vt:lpstr>
      </vt:variant>
      <vt:variant>
        <vt:i4>21</vt:i4>
      </vt:variant>
    </vt:vector>
  </HeadingPairs>
  <TitlesOfParts>
    <vt:vector size="23" baseType="lpstr">
      <vt:lpstr>Theme 1</vt:lpstr>
      <vt:lpstr>Theme 2</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vector>
  </TitlesOfParts>
  <Manager/>
  <Company/>
  <LinksUpToDate>0</LinksUpToDate>
  <SharedDoc>0</SharedDoc>
  <HyperlinkBase/>
  <HyperlinksChanged>0</HyperlinksChanged>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subject/>
  <dc:creator>Данила Городилов</dc:creator>
  <cp:keywords/>
  <dc:description/>
  <dc:identifier/>
  <dc:language>ru-RU</dc:language>
  <cp:lastModifiedBy/>
  <cp:revision>1078</cp:revision>
  <dcterms:created xsi:type="dcterms:W3CDTF">2020-12-18T15:49:39Z</dcterms:created>
  <dcterms:modified xsi:type="dcterms:W3CDTF">2025-11-08T07:11:28Z</dcterms:modified>
  <cp:category/>
  <cp:contentStatus/>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MClips">
    <vt:i4>2</vt:i4>
  </property>
  <property fmtid="{D5CDD505-2E9C-101B-9397-08002B2CF9AE}" pid="3" name="Notes">
    <vt:i4>7</vt:i4>
  </property>
  <property fmtid="{D5CDD505-2E9C-101B-9397-08002B2CF9AE}" pid="4" name="PresentationFormat">
    <vt:lpwstr>Произвольный</vt:lpwstr>
  </property>
  <property fmtid="{D5CDD505-2E9C-101B-9397-08002B2CF9AE}" pid="5" name="Slides">
    <vt:i4>7</vt:i4>
  </property>
</Properties>
</file>